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98" r:id="rId3"/>
    <p:sldId id="290" r:id="rId4"/>
    <p:sldId id="346" r:id="rId5"/>
    <p:sldId id="368" r:id="rId6"/>
    <p:sldId id="371" r:id="rId7"/>
    <p:sldId id="370" r:id="rId8"/>
    <p:sldId id="377" r:id="rId9"/>
    <p:sldId id="375" r:id="rId10"/>
    <p:sldId id="337" r:id="rId11"/>
    <p:sldId id="372" r:id="rId12"/>
    <p:sldId id="376" r:id="rId13"/>
    <p:sldId id="374" r:id="rId14"/>
    <p:sldId id="338" r:id="rId15"/>
    <p:sldId id="342" r:id="rId16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3B"/>
    <a:srgbClr val="8C0026"/>
    <a:srgbClr val="750D24"/>
    <a:srgbClr val="404040"/>
    <a:srgbClr val="385C7F"/>
    <a:srgbClr val="9F1132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4" autoAdjust="0"/>
    <p:restoredTop sz="92276" autoAdjust="0"/>
  </p:normalViewPr>
  <p:slideViewPr>
    <p:cSldViewPr snapToGrid="0" snapToObjects="1">
      <p:cViewPr varScale="1">
        <p:scale>
          <a:sx n="111" d="100"/>
          <a:sy n="111" d="100"/>
        </p:scale>
        <p:origin x="204" y="96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-44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F9727-4AA7-4743-9E28-A2B95FCC3144}" type="datetimeFigureOut">
              <a:rPr lang="da-DK" smtClean="0"/>
              <a:t>26-04-2021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43F94-92DC-C74B-A479-4532430A41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99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1977-F3AE-124F-A9C2-5BDDEAC30434}" type="datetimeFigureOut">
              <a:rPr lang="da-DK" smtClean="0"/>
              <a:t>26-04-2021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89EEE-E56A-E44A-87BD-FA2239BC98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83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10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935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44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04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89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20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55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94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6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74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11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43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3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1047256"/>
            <a:ext cx="8789988" cy="933447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08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1" name="Pladsholder til indhold 4"/>
          <p:cNvSpPr>
            <a:spLocks noGrp="1"/>
          </p:cNvSpPr>
          <p:nvPr>
            <p:ph sz="quarter" idx="13"/>
          </p:nvPr>
        </p:nvSpPr>
        <p:spPr>
          <a:xfrm>
            <a:off x="4988724" y="230158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1047256"/>
            <a:ext cx="8789988" cy="933447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1" name="Pladsholder til indhold 4"/>
          <p:cNvSpPr>
            <a:spLocks noGrp="1"/>
          </p:cNvSpPr>
          <p:nvPr>
            <p:ph sz="quarter" idx="13"/>
          </p:nvPr>
        </p:nvSpPr>
        <p:spPr>
          <a:xfrm>
            <a:off x="4988724" y="230158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1047256"/>
            <a:ext cx="8789988" cy="933447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 dirty="0" err="1"/>
              <a:t>Træk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pladsholder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at </a:t>
            </a:r>
            <a:r>
              <a:rPr lang="en-US" dirty="0" err="1"/>
              <a:t>tilføje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CPHbusiness_Students_RGB_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39" y="263523"/>
            <a:ext cx="925178" cy="225811"/>
          </a:xfrm>
          <a:prstGeom prst="rect">
            <a:avLst/>
          </a:prstGeom>
        </p:spPr>
      </p:pic>
      <p:cxnSp>
        <p:nvCxnSpPr>
          <p:cNvPr id="6" name="Lige forbindelse 5"/>
          <p:cNvCxnSpPr/>
          <p:nvPr userDrawn="1"/>
        </p:nvCxnSpPr>
        <p:spPr>
          <a:xfrm>
            <a:off x="0" y="609600"/>
            <a:ext cx="9939338" cy="0"/>
          </a:xfrm>
          <a:prstGeom prst="line">
            <a:avLst/>
          </a:prstGeom>
          <a:ln w="12700" cmpd="sng">
            <a:solidFill>
              <a:srgbClr val="8C0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0" y="40792"/>
            <a:ext cx="9939338" cy="0"/>
          </a:xfrm>
          <a:prstGeom prst="line">
            <a:avLst/>
          </a:prstGeom>
          <a:ln w="76200" cmpd="sng">
            <a:solidFill>
              <a:srgbClr val="8C0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>
            <a:off x="0" y="7417138"/>
            <a:ext cx="9939338" cy="0"/>
          </a:xfrm>
          <a:prstGeom prst="line">
            <a:avLst/>
          </a:prstGeom>
          <a:ln w="76200" cmpd="sng">
            <a:solidFill>
              <a:srgbClr val="8C0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4" r:id="rId4"/>
    <p:sldLayoutId id="2147483655" r:id="rId5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59197" y="2323356"/>
            <a:ext cx="4110921" cy="4079582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701944" y="2588821"/>
            <a:ext cx="3723601" cy="372360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87630" y="3679232"/>
            <a:ext cx="7493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45th Board meeting</a:t>
            </a:r>
          </a:p>
          <a:p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Cphbusiness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Students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88769" y="5002671"/>
            <a:ext cx="4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solidFill>
                  <a:schemeClr val="bg1"/>
                </a:solidFill>
                <a:latin typeface="Verdana"/>
                <a:cs typeface="Verdana"/>
              </a:rPr>
              <a:t>26.04.2021</a:t>
            </a:r>
          </a:p>
        </p:txBody>
      </p:sp>
    </p:spTree>
    <p:extLst>
      <p:ext uri="{BB962C8B-B14F-4D97-AF65-F5344CB8AC3E}">
        <p14:creationId xmlns:p14="http://schemas.microsoft.com/office/powerpoint/2010/main" val="307304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3" y="1781299"/>
            <a:ext cx="9141970" cy="54376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100" dirty="0">
                <a:solidFill>
                  <a:srgbClr val="00163B"/>
                </a:solidFill>
              </a:rPr>
              <a:t>Status on managers of </a:t>
            </a:r>
            <a:br>
              <a:rPr lang="en-US" sz="3100" dirty="0">
                <a:solidFill>
                  <a:srgbClr val="00163B"/>
                </a:solidFill>
              </a:rPr>
            </a:br>
            <a:r>
              <a:rPr lang="en-US" sz="3100" dirty="0">
                <a:solidFill>
                  <a:srgbClr val="00163B"/>
                </a:solidFill>
              </a:rPr>
              <a:t>the functions</a:t>
            </a:r>
          </a:p>
          <a:p>
            <a:pPr marL="891974" lvl="1" indent="-457200"/>
            <a:r>
              <a:rPr lang="en-US" sz="2400" dirty="0">
                <a:solidFill>
                  <a:srgbClr val="00163B"/>
                </a:solidFill>
              </a:rPr>
              <a:t>Communications – Monika</a:t>
            </a:r>
          </a:p>
          <a:p>
            <a:pPr marL="891974" lvl="1" indent="-457200"/>
            <a:r>
              <a:rPr lang="en-US" sz="2400" dirty="0">
                <a:solidFill>
                  <a:srgbClr val="00163B"/>
                </a:solidFill>
              </a:rPr>
              <a:t>Events – Jasmin</a:t>
            </a:r>
          </a:p>
          <a:p>
            <a:pPr marL="891974" lvl="1" indent="-457200"/>
            <a:r>
              <a:rPr lang="en-US" sz="2400" dirty="0">
                <a:solidFill>
                  <a:srgbClr val="00163B"/>
                </a:solidFill>
              </a:rPr>
              <a:t>HR – Jamie</a:t>
            </a:r>
          </a:p>
          <a:p>
            <a:pPr marL="891974" lvl="1" indent="-457200"/>
            <a:r>
              <a:rPr lang="en-US" sz="2400" dirty="0">
                <a:solidFill>
                  <a:srgbClr val="00163B"/>
                </a:solidFill>
              </a:rPr>
              <a:t>Finance – </a:t>
            </a:r>
            <a:r>
              <a:rPr lang="en-US" sz="2400" dirty="0" err="1">
                <a:solidFill>
                  <a:srgbClr val="00163B"/>
                </a:solidFill>
              </a:rPr>
              <a:t>Nicoline</a:t>
            </a:r>
            <a:endParaRPr lang="en-US" sz="2400" dirty="0">
              <a:solidFill>
                <a:srgbClr val="00163B"/>
              </a:solidFill>
            </a:endParaRPr>
          </a:p>
          <a:p>
            <a:pPr marL="891974" lvl="1" indent="-457200"/>
            <a:r>
              <a:rPr lang="en-US" sz="2400" dirty="0">
                <a:solidFill>
                  <a:srgbClr val="00163B"/>
                </a:solidFill>
              </a:rPr>
              <a:t>Student politics - Angel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3" y="855477"/>
            <a:ext cx="9141971" cy="734043"/>
          </a:xfrm>
        </p:spPr>
        <p:txBody>
          <a:bodyPr/>
          <a:lstStyle/>
          <a:p>
            <a:r>
              <a:rPr lang="en-GB" b="1" dirty="0">
                <a:solidFill>
                  <a:srgbClr val="8C0026"/>
                </a:solidFill>
              </a:rPr>
              <a:t>6. Chairmanship orientation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9071603" y="2941229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35132" y="1781299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584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3" y="855477"/>
            <a:ext cx="9503667" cy="734043"/>
          </a:xfrm>
        </p:spPr>
        <p:txBody>
          <a:bodyPr/>
          <a:lstStyle/>
          <a:p>
            <a:r>
              <a:rPr lang="en-GB" b="1" dirty="0">
                <a:solidFill>
                  <a:srgbClr val="8C0026"/>
                </a:solidFill>
              </a:rPr>
              <a:t>7. Next semester, activity wheel</a:t>
            </a:r>
          </a:p>
        </p:txBody>
      </p:sp>
      <p:sp>
        <p:nvSpPr>
          <p:cNvPr id="8" name="Ellipse 7"/>
          <p:cNvSpPr/>
          <p:nvPr/>
        </p:nvSpPr>
        <p:spPr>
          <a:xfrm>
            <a:off x="9071603" y="2941229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35132" y="1781299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114CE-6D8A-4346-B7DE-DC33A185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87" y="1589520"/>
            <a:ext cx="5624563" cy="5690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ADAA789-F731-406B-89BD-C18E7AF65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395" y="2941229"/>
            <a:ext cx="406998" cy="406998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CC2DA206-8FA7-4B38-8091-709FBCF91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8566" y="3522363"/>
            <a:ext cx="406998" cy="406998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DCB43DC0-6723-4E4E-868C-44E073716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4293" y="3522363"/>
            <a:ext cx="406998" cy="406998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2CD84DD0-2BF0-456E-BB7B-9761066E27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4822" y="4248429"/>
            <a:ext cx="406998" cy="406998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C4A1954-70E3-4F5B-9B68-789EDD2F6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7325" y="4369968"/>
            <a:ext cx="406998" cy="406998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C136EF64-EAD3-4097-B63F-0C1F01AB4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395" y="4231212"/>
            <a:ext cx="406998" cy="406998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F883859B-34D9-4F5A-9063-475E2A4DF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4822" y="4776966"/>
            <a:ext cx="406998" cy="406998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38569F58-BF90-4E4E-B342-CE2BFF6F8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2697" y="4980465"/>
            <a:ext cx="406998" cy="4069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593E6B2-3816-420C-A768-46019389F754}"/>
              </a:ext>
            </a:extLst>
          </p:cNvPr>
          <p:cNvSpPr/>
          <p:nvPr/>
        </p:nvSpPr>
        <p:spPr>
          <a:xfrm>
            <a:off x="2929336" y="5992780"/>
            <a:ext cx="990359" cy="38597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B006E-6C6F-49D8-9EB6-B55C52DA45CC}"/>
              </a:ext>
            </a:extLst>
          </p:cNvPr>
          <p:cNvSpPr txBox="1"/>
          <p:nvPr/>
        </p:nvSpPr>
        <p:spPr>
          <a:xfrm>
            <a:off x="2862003" y="6016489"/>
            <a:ext cx="1057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6</a:t>
            </a:r>
            <a:r>
              <a:rPr lang="en-GB" sz="800" b="1" baseline="30000" dirty="0"/>
              <a:t>th</a:t>
            </a:r>
            <a:r>
              <a:rPr lang="en-GB" sz="800" b="1" dirty="0"/>
              <a:t> – social event for </a:t>
            </a:r>
            <a:br>
              <a:rPr lang="en-GB" sz="800" b="1" dirty="0"/>
            </a:br>
            <a:r>
              <a:rPr lang="en-GB" sz="800" b="1" dirty="0"/>
              <a:t>volunteers</a:t>
            </a:r>
            <a:endParaRPr lang="en-DK" sz="800" b="1" dirty="0"/>
          </a:p>
        </p:txBody>
      </p:sp>
    </p:spTree>
    <p:extLst>
      <p:ext uri="{BB962C8B-B14F-4D97-AF65-F5344CB8AC3E}">
        <p14:creationId xmlns:p14="http://schemas.microsoft.com/office/powerpoint/2010/main" val="79783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3" y="855477"/>
            <a:ext cx="9503667" cy="734043"/>
          </a:xfrm>
        </p:spPr>
        <p:txBody>
          <a:bodyPr/>
          <a:lstStyle/>
          <a:p>
            <a:r>
              <a:rPr lang="en-GB" b="1" dirty="0">
                <a:solidFill>
                  <a:srgbClr val="8C0026"/>
                </a:solidFill>
              </a:rPr>
              <a:t>7. Next semester, activity wheel</a:t>
            </a:r>
          </a:p>
        </p:txBody>
      </p:sp>
      <p:sp>
        <p:nvSpPr>
          <p:cNvPr id="8" name="Ellipse 7"/>
          <p:cNvSpPr/>
          <p:nvPr/>
        </p:nvSpPr>
        <p:spPr>
          <a:xfrm>
            <a:off x="9071603" y="2941229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35132" y="1781299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91CBD-2B20-43B5-8FB7-61E966B7C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34" y="1589520"/>
            <a:ext cx="5471269" cy="5664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16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3" y="1781299"/>
            <a:ext cx="9141970" cy="5437648"/>
          </a:xfrm>
        </p:spPr>
        <p:txBody>
          <a:bodyPr/>
          <a:lstStyle/>
          <a:p>
            <a:pPr marL="457200" lvl="1" indent="-457200">
              <a:buFontTx/>
              <a:buChar char="-"/>
            </a:pPr>
            <a:endParaRPr lang="en-GB" sz="2700" b="1" dirty="0">
              <a:solidFill>
                <a:srgbClr val="00163B"/>
              </a:solidFill>
              <a:sym typeface="Wingding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3" y="855477"/>
            <a:ext cx="9503667" cy="734043"/>
          </a:xfrm>
        </p:spPr>
        <p:txBody>
          <a:bodyPr/>
          <a:lstStyle/>
          <a:p>
            <a:r>
              <a:rPr lang="en-GB" b="1" dirty="0">
                <a:solidFill>
                  <a:srgbClr val="8C0026"/>
                </a:solidFill>
              </a:rPr>
              <a:t>8. Student </a:t>
            </a:r>
            <a:r>
              <a:rPr lang="en-GB" b="1" dirty="0" err="1">
                <a:solidFill>
                  <a:srgbClr val="8C0026"/>
                </a:solidFill>
              </a:rPr>
              <a:t>repre</a:t>
            </a:r>
            <a:r>
              <a:rPr lang="en-GB" b="1" dirty="0">
                <a:solidFill>
                  <a:srgbClr val="8C0026"/>
                </a:solidFill>
              </a:rPr>
              <a:t>., orientation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9071603" y="2941229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35132" y="1781299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567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27676" y="1564997"/>
            <a:ext cx="3816000" cy="3786909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388994" y="1833786"/>
            <a:ext cx="4087571" cy="408757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937120" y="3135096"/>
            <a:ext cx="7256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chemeClr val="bg1"/>
                </a:solidFill>
                <a:latin typeface="Verdana"/>
                <a:cs typeface="Verdana"/>
              </a:rPr>
              <a:t>9. </a:t>
            </a:r>
            <a:r>
              <a:rPr lang="da-DK" sz="6000" dirty="0" err="1">
                <a:solidFill>
                  <a:schemeClr val="bg1"/>
                </a:solidFill>
                <a:latin typeface="Verdana"/>
                <a:cs typeface="Verdana"/>
              </a:rPr>
              <a:t>Other</a:t>
            </a:r>
            <a:r>
              <a:rPr lang="da-DK" sz="6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da-DK" sz="6000" dirty="0" err="1">
                <a:solidFill>
                  <a:schemeClr val="bg1"/>
                </a:solidFill>
                <a:latin typeface="Verdana"/>
                <a:cs typeface="Verdana"/>
              </a:rPr>
              <a:t>topics</a:t>
            </a:r>
            <a:endParaRPr lang="da-DK" sz="6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080" name="Picture 8" descr="Premium Vector | Thinking young men and women.puzzled and confused people  with a question mark.">
            <a:extLst>
              <a:ext uri="{FF2B5EF4-FFF2-40B4-BE49-F238E27FC236}">
                <a16:creationId xmlns:a16="http://schemas.microsoft.com/office/drawing/2014/main" id="{7E027052-66BF-4A69-9681-E41CAB49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64" y="5051373"/>
            <a:ext cx="4490655" cy="25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4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52552" y="1776933"/>
            <a:ext cx="3816000" cy="3786909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195991" y="987724"/>
            <a:ext cx="5365328" cy="5365328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466311" y="3441461"/>
            <a:ext cx="79812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dirty="0">
                <a:solidFill>
                  <a:schemeClr val="bg1"/>
                </a:solidFill>
                <a:latin typeface="Verdana"/>
                <a:cs typeface="Verdana"/>
              </a:rPr>
              <a:t>10. 46th Board Meeting</a:t>
            </a:r>
          </a:p>
          <a:p>
            <a:r>
              <a:rPr lang="da-DK" sz="3500" dirty="0">
                <a:solidFill>
                  <a:schemeClr val="bg1"/>
                </a:solidFill>
                <a:latin typeface="Verdana"/>
                <a:cs typeface="Verdana"/>
              </a:rPr>
              <a:t>	 6th of September 2021</a:t>
            </a:r>
          </a:p>
          <a:p>
            <a:r>
              <a:rPr lang="da-DK" sz="35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28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6" y="1821052"/>
            <a:ext cx="9384602" cy="50324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Approval of the agenda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Choice of minutes taker 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Approval of the minutes (44th meeting)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Alternates for the board (vote)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Financial situation (Treasurer)</a:t>
            </a:r>
          </a:p>
          <a:p>
            <a:pPr marL="891974" lvl="1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Balance on the bank account</a:t>
            </a:r>
          </a:p>
          <a:p>
            <a:pPr marL="891974" lvl="1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Status on the annual report</a:t>
            </a:r>
          </a:p>
          <a:p>
            <a:pPr marL="891974" lvl="1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Guidelines for money spent on meetings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Orientation from the chairmanship</a:t>
            </a:r>
          </a:p>
          <a:p>
            <a:pPr marL="891974" lvl="1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Status on volunteers</a:t>
            </a:r>
          </a:p>
          <a:p>
            <a:pPr marL="891974" lvl="1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Status on managers of the functions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Activity wheel for the next semester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Orientation from the student representatives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Other topics</a:t>
            </a:r>
          </a:p>
          <a:p>
            <a:pPr marL="457200" indent="-457200">
              <a:buAutoNum type="arabicPeriod"/>
            </a:pPr>
            <a:r>
              <a:rPr lang="en-US" sz="1700" dirty="0">
                <a:solidFill>
                  <a:srgbClr val="00163B"/>
                </a:solidFill>
              </a:rPr>
              <a:t>Next meeting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6" y="920743"/>
            <a:ext cx="8789988" cy="933447"/>
          </a:xfrm>
        </p:spPr>
        <p:txBody>
          <a:bodyPr/>
          <a:lstStyle/>
          <a:p>
            <a:r>
              <a:rPr lang="da-DK" b="1" dirty="0">
                <a:solidFill>
                  <a:srgbClr val="8C0026"/>
                </a:solidFill>
              </a:rPr>
              <a:t>Agenda</a:t>
            </a:r>
          </a:p>
        </p:txBody>
      </p:sp>
      <p:sp>
        <p:nvSpPr>
          <p:cNvPr id="6" name="Ellipse 5"/>
          <p:cNvSpPr/>
          <p:nvPr/>
        </p:nvSpPr>
        <p:spPr>
          <a:xfrm>
            <a:off x="7311391" y="5485515"/>
            <a:ext cx="1080000" cy="1080000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004278" y="6178556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90278" y="6070557"/>
            <a:ext cx="467999" cy="467999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86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27548" y="1244364"/>
            <a:ext cx="5070884" cy="5032226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48685" y="2559009"/>
            <a:ext cx="3910632" cy="3910632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880486" y="3510732"/>
            <a:ext cx="707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1.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Approval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of the agenda</a:t>
            </a:r>
          </a:p>
        </p:txBody>
      </p:sp>
    </p:spTree>
    <p:extLst>
      <p:ext uri="{BB962C8B-B14F-4D97-AF65-F5344CB8AC3E}">
        <p14:creationId xmlns:p14="http://schemas.microsoft.com/office/powerpoint/2010/main" val="12890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0000" y="1666274"/>
            <a:ext cx="4200748" cy="4168724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25650" y="1096378"/>
            <a:ext cx="4926702" cy="4926702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90350" y="3077300"/>
            <a:ext cx="79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2.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Choice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of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minutes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taker</a:t>
            </a:r>
            <a:endParaRPr lang="da-DK" sz="4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049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0000" y="1666274"/>
            <a:ext cx="4200748" cy="4168724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25650" y="1096378"/>
            <a:ext cx="4926702" cy="4926702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90350" y="2898010"/>
            <a:ext cx="796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3.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Approval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of the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minutes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from the 44th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24419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5" y="1047256"/>
            <a:ext cx="8708018" cy="734043"/>
          </a:xfrm>
        </p:spPr>
        <p:txBody>
          <a:bodyPr/>
          <a:lstStyle/>
          <a:p>
            <a:r>
              <a:rPr lang="da-DK" b="1" dirty="0">
                <a:solidFill>
                  <a:srgbClr val="8C0026"/>
                </a:solidFill>
              </a:rPr>
              <a:t>4. </a:t>
            </a:r>
            <a:r>
              <a:rPr lang="da-DK" b="1" dirty="0" err="1">
                <a:solidFill>
                  <a:srgbClr val="8C0026"/>
                </a:solidFill>
              </a:rPr>
              <a:t>Alternates</a:t>
            </a:r>
            <a:r>
              <a:rPr lang="da-DK" b="1" dirty="0">
                <a:solidFill>
                  <a:srgbClr val="8C0026"/>
                </a:solidFill>
              </a:rPr>
              <a:t> for the board</a:t>
            </a:r>
            <a:endParaRPr lang="en-US" dirty="0">
              <a:solidFill>
                <a:srgbClr val="00163B"/>
              </a:solidFill>
            </a:endParaRPr>
          </a:p>
          <a:p>
            <a:endParaRPr lang="da-DK" b="1" dirty="0">
              <a:solidFill>
                <a:srgbClr val="8C0026"/>
              </a:solidFill>
            </a:endParaRPr>
          </a:p>
        </p:txBody>
      </p:sp>
      <p:sp>
        <p:nvSpPr>
          <p:cNvPr id="4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5" y="1781299"/>
            <a:ext cx="8708018" cy="5324039"/>
          </a:xfrm>
        </p:spPr>
        <p:txBody>
          <a:bodyPr/>
          <a:lstStyle/>
          <a:p>
            <a:pPr marL="0" lvl="1" indent="0">
              <a:buNone/>
            </a:pPr>
            <a:r>
              <a:rPr lang="en-GB" sz="1800" b="1" dirty="0">
                <a:solidFill>
                  <a:srgbClr val="00163B"/>
                </a:solidFill>
                <a:sym typeface="Wingdings"/>
              </a:rPr>
              <a:t>Candidates for alternates:</a:t>
            </a:r>
          </a:p>
          <a:p>
            <a:pPr marL="0" lvl="1" indent="0">
              <a:buNone/>
            </a:pPr>
            <a:r>
              <a:rPr lang="en-GB" sz="400" b="1" dirty="0">
                <a:solidFill>
                  <a:srgbClr val="00163B"/>
                </a:solidFill>
                <a:sym typeface="Wingdings"/>
              </a:rPr>
              <a:t> </a:t>
            </a:r>
            <a:endParaRPr lang="en-GB" sz="300" b="1" dirty="0">
              <a:solidFill>
                <a:srgbClr val="00163B"/>
              </a:solidFill>
              <a:sym typeface="Wingdings"/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GB" sz="1800" dirty="0">
                <a:solidFill>
                  <a:srgbClr val="00163B"/>
                </a:solidFill>
                <a:sym typeface="Wingdings"/>
              </a:rPr>
              <a:t>Josefine </a:t>
            </a:r>
            <a:r>
              <a:rPr lang="en-GB" sz="1800" dirty="0" err="1">
                <a:solidFill>
                  <a:srgbClr val="00163B"/>
                </a:solidFill>
                <a:sym typeface="Wingdings"/>
              </a:rPr>
              <a:t>Düring</a:t>
            </a:r>
            <a:r>
              <a:rPr lang="en-GB" sz="1800" dirty="0">
                <a:solidFill>
                  <a:srgbClr val="00163B"/>
                </a:solidFill>
                <a:sym typeface="Wingdings"/>
              </a:rPr>
              <a:t> Reyes Jensen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GB" sz="1800" dirty="0" err="1">
                <a:solidFill>
                  <a:srgbClr val="00163B"/>
                </a:solidFill>
                <a:sym typeface="Wingdings"/>
              </a:rPr>
              <a:t>Ewa</a:t>
            </a:r>
            <a:r>
              <a:rPr lang="en-GB" sz="1800" dirty="0">
                <a:solidFill>
                  <a:srgbClr val="00163B"/>
                </a:solidFill>
                <a:sym typeface="Wingdings"/>
              </a:rPr>
              <a:t> </a:t>
            </a:r>
            <a:r>
              <a:rPr lang="en-GB" sz="1800" dirty="0" err="1">
                <a:solidFill>
                  <a:srgbClr val="00163B"/>
                </a:solidFill>
                <a:sym typeface="Wingdings"/>
              </a:rPr>
              <a:t>Smykla</a:t>
            </a:r>
            <a:endParaRPr lang="en-GB" sz="1800" dirty="0">
              <a:solidFill>
                <a:srgbClr val="00163B"/>
              </a:solidFill>
              <a:sym typeface="Wingdings"/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GB" sz="1800" dirty="0">
                <a:solidFill>
                  <a:srgbClr val="00163B"/>
                </a:solidFill>
                <a:sym typeface="Wingdings"/>
              </a:rPr>
              <a:t>Jasmin Florence </a:t>
            </a:r>
            <a:r>
              <a:rPr lang="en-GB" sz="1800" dirty="0" err="1">
                <a:solidFill>
                  <a:srgbClr val="00163B"/>
                </a:solidFill>
                <a:sym typeface="Wingdings"/>
              </a:rPr>
              <a:t>Cadavero</a:t>
            </a:r>
            <a:r>
              <a:rPr lang="en-GB" sz="1800" dirty="0">
                <a:solidFill>
                  <a:srgbClr val="00163B"/>
                </a:solidFill>
                <a:sym typeface="Wingdings"/>
              </a:rPr>
              <a:t> Bachmann</a:t>
            </a:r>
          </a:p>
          <a:p>
            <a:pPr marL="0" lvl="1" indent="0">
              <a:buNone/>
            </a:pPr>
            <a:endParaRPr lang="en-GB" sz="1800" dirty="0">
              <a:solidFill>
                <a:srgbClr val="00163B"/>
              </a:solidFill>
              <a:sym typeface="Wingdings"/>
            </a:endParaRPr>
          </a:p>
          <a:p>
            <a:pPr marL="0" lvl="1" indent="0">
              <a:buNone/>
            </a:pPr>
            <a:endParaRPr lang="da-DK" sz="2700" dirty="0">
              <a:solidFill>
                <a:srgbClr val="00163B"/>
              </a:solidFill>
              <a:sym typeface="Wingdings"/>
            </a:endParaRPr>
          </a:p>
        </p:txBody>
      </p:sp>
      <p:pic>
        <p:nvPicPr>
          <p:cNvPr id="1026" name="Picture 2" descr="Jasmin Florence Bachmann | hosco.">
            <a:extLst>
              <a:ext uri="{FF2B5EF4-FFF2-40B4-BE49-F238E27FC236}">
                <a16:creationId xmlns:a16="http://schemas.microsoft.com/office/drawing/2014/main" id="{2236AD51-B676-46F4-9CBC-83928C6E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5" y="3725862"/>
            <a:ext cx="3017471" cy="3017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98BF4271-8275-41A2-BBD0-F359029CE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54" b="23905"/>
          <a:stretch/>
        </p:blipFill>
        <p:spPr bwMode="auto">
          <a:xfrm>
            <a:off x="3493861" y="3725861"/>
            <a:ext cx="2734364" cy="3017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 description available.">
            <a:extLst>
              <a:ext uri="{FF2B5EF4-FFF2-40B4-BE49-F238E27FC236}">
                <a16:creationId xmlns:a16="http://schemas.microsoft.com/office/drawing/2014/main" id="{1D3E7B40-6EA2-4145-B024-D33156049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9" t="28237" r="2134" b="26147"/>
          <a:stretch/>
        </p:blipFill>
        <p:spPr bwMode="auto">
          <a:xfrm>
            <a:off x="390842" y="3725863"/>
            <a:ext cx="2800219" cy="3017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5" y="1047256"/>
            <a:ext cx="8708018" cy="734043"/>
          </a:xfrm>
        </p:spPr>
        <p:txBody>
          <a:bodyPr/>
          <a:lstStyle/>
          <a:p>
            <a:r>
              <a:rPr lang="da-DK" b="1" dirty="0">
                <a:solidFill>
                  <a:srgbClr val="8C0026"/>
                </a:solidFill>
              </a:rPr>
              <a:t>5. Financial situation</a:t>
            </a:r>
          </a:p>
        </p:txBody>
      </p:sp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A5A2188C-6004-476A-81E5-46CD03BD18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733" y="1927123"/>
            <a:ext cx="9141970" cy="52918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163B"/>
                </a:solidFill>
              </a:rPr>
              <a:t>Balance on the bank account: 164.601,64 DKK</a:t>
            </a:r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E76C498B-406D-49DC-86B0-65F3CEE2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70" y="2774233"/>
            <a:ext cx="7038896" cy="45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5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4" y="1047256"/>
            <a:ext cx="8953059" cy="734043"/>
          </a:xfrm>
        </p:spPr>
        <p:txBody>
          <a:bodyPr/>
          <a:lstStyle/>
          <a:p>
            <a:r>
              <a:rPr lang="da-DK" b="1" dirty="0">
                <a:solidFill>
                  <a:srgbClr val="8C0026"/>
                </a:solidFill>
              </a:rPr>
              <a:t>5. Financial situation -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596B2-B849-44D3-AECF-59BC8781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1" y="2397757"/>
            <a:ext cx="9585336" cy="37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3" y="1781299"/>
            <a:ext cx="9141970" cy="54376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100" dirty="0">
                <a:solidFill>
                  <a:srgbClr val="00163B"/>
                </a:solidFill>
              </a:rPr>
              <a:t>Status on volunteers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3" y="855477"/>
            <a:ext cx="9141971" cy="734043"/>
          </a:xfrm>
        </p:spPr>
        <p:txBody>
          <a:bodyPr/>
          <a:lstStyle/>
          <a:p>
            <a:r>
              <a:rPr lang="en-GB" b="1" dirty="0">
                <a:solidFill>
                  <a:srgbClr val="8C0026"/>
                </a:solidFill>
              </a:rPr>
              <a:t>6. Chairmanship orientation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9071603" y="2941229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35132" y="1781299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F5BC46-7C18-4F2E-B31E-657B4DA4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6" y="2409393"/>
            <a:ext cx="6378072" cy="4898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60437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17374</TotalTime>
  <Words>247</Words>
  <Application>Microsoft Office PowerPoint</Application>
  <PresentationFormat>Custom</PresentationFormat>
  <Paragraphs>121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PowerPoint_Cphbusiness Students_test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CPH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Jana Bubáková</cp:lastModifiedBy>
  <cp:revision>263</cp:revision>
  <dcterms:created xsi:type="dcterms:W3CDTF">2013-08-30T11:58:37Z</dcterms:created>
  <dcterms:modified xsi:type="dcterms:W3CDTF">2021-04-26T15:47:27Z</dcterms:modified>
</cp:coreProperties>
</file>