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7" r:id="rId2"/>
    <p:sldId id="298" r:id="rId3"/>
    <p:sldId id="290" r:id="rId4"/>
    <p:sldId id="346" r:id="rId5"/>
    <p:sldId id="368" r:id="rId6"/>
    <p:sldId id="371" r:id="rId7"/>
    <p:sldId id="372" r:id="rId8"/>
    <p:sldId id="337" r:id="rId9"/>
    <p:sldId id="373" r:id="rId10"/>
    <p:sldId id="374" r:id="rId11"/>
    <p:sldId id="375" r:id="rId12"/>
    <p:sldId id="338" r:id="rId13"/>
    <p:sldId id="342" r:id="rId14"/>
  </p:sldIdLst>
  <p:sldSz cx="9939338" cy="7451725"/>
  <p:notesSz cx="6858000" cy="9144000"/>
  <p:defaultTextStyle>
    <a:defPPr>
      <a:defRPr lang="en-US"/>
    </a:defPPr>
    <a:lvl1pPr marL="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688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377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065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8754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442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131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7819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7508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7">
          <p15:clr>
            <a:srgbClr val="A4A3A4"/>
          </p15:clr>
        </p15:guide>
        <p15:guide id="2" pos="31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63B"/>
    <a:srgbClr val="8C0026"/>
    <a:srgbClr val="750D24"/>
    <a:srgbClr val="404040"/>
    <a:srgbClr val="385C7F"/>
    <a:srgbClr val="9F1132"/>
    <a:srgbClr val="FBB04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774" autoAdjust="0"/>
    <p:restoredTop sz="77819" autoAdjust="0"/>
  </p:normalViewPr>
  <p:slideViewPr>
    <p:cSldViewPr snapToGrid="0" snapToObjects="1">
      <p:cViewPr varScale="1">
        <p:scale>
          <a:sx n="48" d="100"/>
          <a:sy n="48" d="100"/>
        </p:scale>
        <p:origin x="1292" y="40"/>
      </p:cViewPr>
      <p:guideLst>
        <p:guide orient="horz" pos="2347"/>
        <p:guide pos="31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9" d="100"/>
          <a:sy n="119" d="100"/>
        </p:scale>
        <p:origin x="-441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F9727-4AA7-4743-9E28-A2B95FCC3144}" type="datetimeFigureOut">
              <a:rPr lang="da-DK" smtClean="0"/>
              <a:t>16-02-2020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43F94-92DC-C74B-A479-4532430A41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9996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31977-F3AE-124F-A9C2-5BDDEAC30434}" type="datetimeFigureOut">
              <a:rPr lang="da-DK" smtClean="0"/>
              <a:t>16-02-2020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89EEE-E56A-E44A-87BD-FA2239BC982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2832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52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4203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1554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7942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9567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9748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r>
              <a:rPr lang="da-DK" baseline="0" dirty="0"/>
              <a:t> 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41072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2895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8789988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008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1" name="Pladsholder til indhold 4"/>
          <p:cNvSpPr>
            <a:spLocks noGrp="1"/>
          </p:cNvSpPr>
          <p:nvPr>
            <p:ph sz="quarter" idx="13"/>
          </p:nvPr>
        </p:nvSpPr>
        <p:spPr>
          <a:xfrm>
            <a:off x="4988724" y="230158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2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54735" y="2205353"/>
            <a:ext cx="4333832" cy="695149"/>
          </a:xfrm>
          <a:prstGeom prst="rect">
            <a:avLst/>
          </a:prstGeom>
        </p:spPr>
        <p:txBody>
          <a:bodyPr lIns="99377" tIns="49688" rIns="99377" bIns="49688" anchor="b"/>
          <a:lstStyle>
            <a:lvl1pPr marL="0" indent="0">
              <a:buNone/>
              <a:defRPr sz="2600" b="1"/>
            </a:lvl1pPr>
            <a:lvl2pPr marL="496885" indent="0">
              <a:buNone/>
              <a:defRPr sz="2200" b="1"/>
            </a:lvl2pPr>
            <a:lvl3pPr marL="993770" indent="0">
              <a:buNone/>
              <a:defRPr sz="2000" b="1"/>
            </a:lvl3pPr>
            <a:lvl4pPr marL="1490655" indent="0">
              <a:buNone/>
              <a:defRPr sz="1700" b="1"/>
            </a:lvl4pPr>
            <a:lvl5pPr marL="1987540" indent="0">
              <a:buNone/>
              <a:defRPr sz="1700" b="1"/>
            </a:lvl5pPr>
            <a:lvl6pPr marL="2484425" indent="0">
              <a:buNone/>
              <a:defRPr sz="1700" b="1"/>
            </a:lvl6pPr>
            <a:lvl7pPr marL="2981310" indent="0">
              <a:buNone/>
              <a:defRPr sz="1700" b="1"/>
            </a:lvl7pPr>
            <a:lvl8pPr marL="3478195" indent="0">
              <a:buNone/>
              <a:defRPr sz="1700" b="1"/>
            </a:lvl8pPr>
            <a:lvl9pPr marL="3975080" indent="0">
              <a:buNone/>
              <a:defRPr sz="1700" b="1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049047" y="2205353"/>
            <a:ext cx="4295678" cy="695149"/>
          </a:xfrm>
          <a:prstGeom prst="rect">
            <a:avLst/>
          </a:prstGeom>
        </p:spPr>
        <p:txBody>
          <a:bodyPr lIns="99377" tIns="49688" rIns="99377" bIns="49688" anchor="b"/>
          <a:lstStyle>
            <a:lvl1pPr marL="0" indent="0">
              <a:buNone/>
              <a:defRPr sz="2600" b="1"/>
            </a:lvl1pPr>
            <a:lvl2pPr marL="496885" indent="0">
              <a:buNone/>
              <a:defRPr sz="2200" b="1"/>
            </a:lvl2pPr>
            <a:lvl3pPr marL="993770" indent="0">
              <a:buNone/>
              <a:defRPr sz="2000" b="1"/>
            </a:lvl3pPr>
            <a:lvl4pPr marL="1490655" indent="0">
              <a:buNone/>
              <a:defRPr sz="1700" b="1"/>
            </a:lvl4pPr>
            <a:lvl5pPr marL="1987540" indent="0">
              <a:buNone/>
              <a:defRPr sz="1700" b="1"/>
            </a:lvl5pPr>
            <a:lvl6pPr marL="2484425" indent="0">
              <a:buNone/>
              <a:defRPr sz="1700" b="1"/>
            </a:lvl6pPr>
            <a:lvl7pPr marL="2981310" indent="0">
              <a:buNone/>
              <a:defRPr sz="1700" b="1"/>
            </a:lvl7pPr>
            <a:lvl8pPr marL="3478195" indent="0">
              <a:buNone/>
              <a:defRPr sz="1700" b="1"/>
            </a:lvl8pPr>
            <a:lvl9pPr marL="3975080" indent="0">
              <a:buNone/>
              <a:defRPr sz="1700" b="1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  <p:sp>
        <p:nvSpPr>
          <p:cNvPr id="9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1" name="Pladsholder til indhold 4"/>
          <p:cNvSpPr>
            <a:spLocks noGrp="1"/>
          </p:cNvSpPr>
          <p:nvPr>
            <p:ph sz="quarter" idx="13"/>
          </p:nvPr>
        </p:nvSpPr>
        <p:spPr>
          <a:xfrm>
            <a:off x="4988724" y="230158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2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8180" y="5216207"/>
            <a:ext cx="5963603" cy="615803"/>
          </a:xfrm>
          <a:prstGeom prst="rect">
            <a:avLst/>
          </a:prstGeom>
        </p:spPr>
        <p:txBody>
          <a:bodyPr lIns="99377" tIns="49688" rIns="99377" bIns="49688" anchor="b"/>
          <a:lstStyle>
            <a:lvl1pPr algn="l">
              <a:defRPr sz="2600" b="1">
                <a:solidFill>
                  <a:srgbClr val="9F1132"/>
                </a:solidFill>
              </a:defRPr>
            </a:lvl1pPr>
          </a:lstStyle>
          <a:p>
            <a:r>
              <a:rPr lang="en-US"/>
              <a:t>Klik for at redigere i masteren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948180" y="810705"/>
            <a:ext cx="5963603" cy="4326155"/>
          </a:xfrm>
          <a:prstGeom prst="rect">
            <a:avLst/>
          </a:prstGeom>
        </p:spPr>
        <p:txBody>
          <a:bodyPr lIns="99377" tIns="49688" rIns="99377" bIns="49688"/>
          <a:lstStyle>
            <a:lvl1pPr marL="0" indent="0">
              <a:buNone/>
              <a:defRPr sz="3500"/>
            </a:lvl1pPr>
            <a:lvl2pPr marL="496885" indent="0">
              <a:buNone/>
              <a:defRPr sz="3000"/>
            </a:lvl2pPr>
            <a:lvl3pPr marL="993770" indent="0">
              <a:buNone/>
              <a:defRPr sz="2600"/>
            </a:lvl3pPr>
            <a:lvl4pPr marL="1490655" indent="0">
              <a:buNone/>
              <a:defRPr sz="2200"/>
            </a:lvl4pPr>
            <a:lvl5pPr marL="1987540" indent="0">
              <a:buNone/>
              <a:defRPr sz="2200"/>
            </a:lvl5pPr>
            <a:lvl6pPr marL="2484425" indent="0">
              <a:buNone/>
              <a:defRPr sz="2200"/>
            </a:lvl6pPr>
            <a:lvl7pPr marL="2981310" indent="0">
              <a:buNone/>
              <a:defRPr sz="2200"/>
            </a:lvl7pPr>
            <a:lvl8pPr marL="3478195" indent="0">
              <a:buNone/>
              <a:defRPr sz="2200"/>
            </a:lvl8pPr>
            <a:lvl9pPr marL="3975080" indent="0">
              <a:buNone/>
              <a:defRPr sz="2200"/>
            </a:lvl9pPr>
          </a:lstStyle>
          <a:p>
            <a:r>
              <a:rPr lang="en-US" dirty="0" err="1"/>
              <a:t>Træk</a:t>
            </a:r>
            <a:r>
              <a:rPr lang="en-US" dirty="0"/>
              <a:t> </a:t>
            </a:r>
            <a:r>
              <a:rPr lang="en-US" dirty="0" err="1"/>
              <a:t>billede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pladsholder</a:t>
            </a:r>
            <a:r>
              <a:rPr lang="en-US" dirty="0"/>
              <a:t>,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symbol for at </a:t>
            </a:r>
            <a:r>
              <a:rPr lang="en-US" dirty="0" err="1"/>
              <a:t>tilføje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948180" y="5832010"/>
            <a:ext cx="5963603" cy="874542"/>
          </a:xfrm>
          <a:prstGeom prst="rect">
            <a:avLst/>
          </a:prstGeom>
        </p:spPr>
        <p:txBody>
          <a:bodyPr lIns="99377" tIns="49688" rIns="99377" bIns="49688"/>
          <a:lstStyle>
            <a:lvl1pPr marL="0" indent="0">
              <a:buNone/>
              <a:defRPr sz="2000"/>
            </a:lvl1pPr>
            <a:lvl2pPr marL="496885" indent="0">
              <a:buNone/>
              <a:defRPr sz="1300"/>
            </a:lvl2pPr>
            <a:lvl3pPr marL="993770" indent="0">
              <a:buNone/>
              <a:defRPr sz="1100"/>
            </a:lvl3pPr>
            <a:lvl4pPr marL="1490655" indent="0">
              <a:buNone/>
              <a:defRPr sz="1000"/>
            </a:lvl4pPr>
            <a:lvl5pPr marL="1987540" indent="0">
              <a:buNone/>
              <a:defRPr sz="1000"/>
            </a:lvl5pPr>
            <a:lvl6pPr marL="2484425" indent="0">
              <a:buNone/>
              <a:defRPr sz="1000"/>
            </a:lvl6pPr>
            <a:lvl7pPr marL="2981310" indent="0">
              <a:buNone/>
              <a:defRPr sz="1000"/>
            </a:lvl7pPr>
            <a:lvl8pPr marL="3478195" indent="0">
              <a:buNone/>
              <a:defRPr sz="1000"/>
            </a:lvl8pPr>
            <a:lvl9pPr marL="3975080" indent="0">
              <a:buNone/>
              <a:defRPr sz="1000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CPHbusiness_Students_RGB_1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139" y="263523"/>
            <a:ext cx="925178" cy="225811"/>
          </a:xfrm>
          <a:prstGeom prst="rect">
            <a:avLst/>
          </a:prstGeom>
        </p:spPr>
      </p:pic>
      <p:cxnSp>
        <p:nvCxnSpPr>
          <p:cNvPr id="6" name="Lige forbindelse 5"/>
          <p:cNvCxnSpPr/>
          <p:nvPr userDrawn="1"/>
        </p:nvCxnSpPr>
        <p:spPr>
          <a:xfrm>
            <a:off x="0" y="609600"/>
            <a:ext cx="9939338" cy="0"/>
          </a:xfrm>
          <a:prstGeom prst="line">
            <a:avLst/>
          </a:prstGeom>
          <a:ln w="127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Lige forbindelse 7"/>
          <p:cNvCxnSpPr/>
          <p:nvPr userDrawn="1"/>
        </p:nvCxnSpPr>
        <p:spPr>
          <a:xfrm>
            <a:off x="0" y="40792"/>
            <a:ext cx="9939338" cy="0"/>
          </a:xfrm>
          <a:prstGeom prst="line">
            <a:avLst/>
          </a:prstGeom>
          <a:ln w="762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 userDrawn="1"/>
        </p:nvCxnSpPr>
        <p:spPr>
          <a:xfrm>
            <a:off x="0" y="7417138"/>
            <a:ext cx="9939338" cy="0"/>
          </a:xfrm>
          <a:prstGeom prst="line">
            <a:avLst/>
          </a:prstGeom>
          <a:ln w="762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53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6" r:id="rId2"/>
    <p:sldLayoutId id="2147483653" r:id="rId3"/>
    <p:sldLayoutId id="2147483654" r:id="rId4"/>
    <p:sldLayoutId id="2147483655" r:id="rId5"/>
  </p:sldLayoutIdLst>
  <p:txStyles>
    <p:titleStyle>
      <a:lvl1pPr algn="l" defTabSz="496885" rtl="0" eaLnBrk="1" latinLnBrk="0" hangingPunct="1">
        <a:spcBef>
          <a:spcPct val="0"/>
        </a:spcBef>
        <a:buNone/>
        <a:defRPr sz="3600" kern="1200">
          <a:solidFill>
            <a:srgbClr val="FBB040"/>
          </a:solidFill>
          <a:latin typeface="Verdana"/>
          <a:ea typeface="+mj-ea"/>
          <a:cs typeface="Verdana"/>
        </a:defRPr>
      </a:lvl1pPr>
    </p:titleStyle>
    <p:bodyStyle>
      <a:lvl1pPr marL="372664" indent="-372664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1pPr>
      <a:lvl2pPr marL="807438" indent="-310553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2pPr>
      <a:lvl3pPr marL="1242212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3pPr>
      <a:lvl4pPr marL="1739097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4pPr>
      <a:lvl5pPr marL="2235982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5pPr>
      <a:lvl6pPr marL="2732867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9752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6637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23522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88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377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065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754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442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131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819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508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10" name="Ellipse 9"/>
          <p:cNvSpPr/>
          <p:nvPr/>
        </p:nvSpPr>
        <p:spPr>
          <a:xfrm>
            <a:off x="259197" y="2323356"/>
            <a:ext cx="4110921" cy="4079582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701944" y="2588821"/>
            <a:ext cx="3723601" cy="372360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587630" y="3679232"/>
            <a:ext cx="74935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39th Board meeting</a:t>
            </a:r>
          </a:p>
          <a:p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Cphbusiness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Students</a:t>
            </a:r>
          </a:p>
        </p:txBody>
      </p:sp>
      <p:sp>
        <p:nvSpPr>
          <p:cNvPr id="13" name="Tekstfelt 12"/>
          <p:cNvSpPr txBox="1"/>
          <p:nvPr/>
        </p:nvSpPr>
        <p:spPr>
          <a:xfrm>
            <a:off x="688769" y="5002671"/>
            <a:ext cx="447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800" dirty="0">
                <a:solidFill>
                  <a:schemeClr val="bg1"/>
                </a:solidFill>
                <a:latin typeface="Verdana"/>
                <a:cs typeface="Verdana"/>
              </a:rPr>
              <a:t>13.02.2020</a:t>
            </a:r>
          </a:p>
        </p:txBody>
      </p:sp>
    </p:spTree>
    <p:extLst>
      <p:ext uri="{BB962C8B-B14F-4D97-AF65-F5344CB8AC3E}">
        <p14:creationId xmlns:p14="http://schemas.microsoft.com/office/powerpoint/2010/main" val="3073046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E4F6F287-2826-43BC-841B-B8391F333D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8. Strategy for the students organisation 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ED52E55-B802-4131-9C61-0B8AC01205D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54736" y="2703443"/>
            <a:ext cx="8789988" cy="3696768"/>
          </a:xfrm>
        </p:spPr>
        <p:txBody>
          <a:bodyPr/>
          <a:lstStyle/>
          <a:p>
            <a:r>
              <a:rPr lang="da-DK" sz="2400" dirty="0"/>
              <a:t>Charlotte </a:t>
            </a:r>
          </a:p>
        </p:txBody>
      </p:sp>
    </p:spTree>
    <p:extLst>
      <p:ext uri="{BB962C8B-B14F-4D97-AF65-F5344CB8AC3E}">
        <p14:creationId xmlns:p14="http://schemas.microsoft.com/office/powerpoint/2010/main" val="808022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A854FE3D-DD17-4CBC-82AD-7F0229DFC2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9. Activity plan 2020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34ECF94-B92A-4132-8649-7A4A6E0D3D5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da-DK" sz="2400" dirty="0"/>
              <a:t>Charlotte</a:t>
            </a:r>
            <a:r>
              <a:rPr lang="da-D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0643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27676" y="1564997"/>
            <a:ext cx="3816000" cy="3786909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388994" y="1833786"/>
            <a:ext cx="4087571" cy="408757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937120" y="3135096"/>
            <a:ext cx="725662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000" dirty="0">
                <a:solidFill>
                  <a:schemeClr val="bg1"/>
                </a:solidFill>
                <a:latin typeface="Verdana"/>
                <a:cs typeface="Verdana"/>
              </a:rPr>
              <a:t>10. </a:t>
            </a:r>
            <a:r>
              <a:rPr lang="da-DK" sz="5000" dirty="0" err="1">
                <a:solidFill>
                  <a:schemeClr val="bg1"/>
                </a:solidFill>
                <a:latin typeface="Verdana"/>
                <a:cs typeface="Verdana"/>
              </a:rPr>
              <a:t>Other</a:t>
            </a:r>
            <a:r>
              <a:rPr lang="da-DK" sz="500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da-DK" sz="5000" dirty="0" err="1">
                <a:solidFill>
                  <a:schemeClr val="bg1"/>
                </a:solidFill>
                <a:latin typeface="Verdana"/>
                <a:cs typeface="Verdana"/>
              </a:rPr>
              <a:t>topics</a:t>
            </a:r>
            <a:endParaRPr lang="da-DK" sz="50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314746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52552" y="1776933"/>
            <a:ext cx="3816000" cy="3786909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195991" y="987724"/>
            <a:ext cx="5365328" cy="5365328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715692" y="3441461"/>
            <a:ext cx="79812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000" dirty="0">
                <a:solidFill>
                  <a:schemeClr val="bg1"/>
                </a:solidFill>
                <a:latin typeface="Verdana"/>
                <a:cs typeface="Verdana"/>
              </a:rPr>
              <a:t>11. </a:t>
            </a:r>
            <a:r>
              <a:rPr lang="da-DK" sz="5000" dirty="0" err="1">
                <a:solidFill>
                  <a:schemeClr val="bg1"/>
                </a:solidFill>
                <a:latin typeface="Verdana"/>
                <a:cs typeface="Verdana"/>
              </a:rPr>
              <a:t>Next</a:t>
            </a:r>
            <a:r>
              <a:rPr lang="da-DK" sz="5000" dirty="0">
                <a:solidFill>
                  <a:schemeClr val="bg1"/>
                </a:solidFill>
                <a:latin typeface="Verdana"/>
                <a:cs typeface="Verdana"/>
              </a:rPr>
              <a:t> Board meeting</a:t>
            </a:r>
          </a:p>
        </p:txBody>
      </p:sp>
    </p:spTree>
    <p:extLst>
      <p:ext uri="{BB962C8B-B14F-4D97-AF65-F5344CB8AC3E}">
        <p14:creationId xmlns:p14="http://schemas.microsoft.com/office/powerpoint/2010/main" val="965287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6" y="1821052"/>
            <a:ext cx="9384602" cy="5032462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000" dirty="0">
                <a:solidFill>
                  <a:srgbClr val="00163B"/>
                </a:solidFill>
              </a:rPr>
              <a:t>Approval of the agenda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00163B"/>
                </a:solidFill>
              </a:rPr>
              <a:t>Choice of minutes taker 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00163B"/>
                </a:solidFill>
              </a:rPr>
              <a:t>Approval of the minutes (39th meeting)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00163B"/>
                </a:solidFill>
              </a:rPr>
              <a:t>Orientation by the chairman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00163B"/>
                </a:solidFill>
              </a:rPr>
              <a:t>Status on manager roles 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00163B"/>
                </a:solidFill>
              </a:rPr>
              <a:t>Financial situation / Treasurer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00163B"/>
                </a:solidFill>
              </a:rPr>
              <a:t>Budget 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00163B"/>
                </a:solidFill>
              </a:rPr>
              <a:t>Strategy for the students organization/Charlotte 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00163B"/>
                </a:solidFill>
              </a:rPr>
              <a:t>Activity plan 2020/Charlotte  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00163B"/>
                </a:solidFill>
              </a:rPr>
              <a:t>Other topics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00163B"/>
                </a:solidFill>
              </a:rPr>
              <a:t>Next meeting: 23 April from 16:45 to 18:15 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Agenda</a:t>
            </a:r>
          </a:p>
        </p:txBody>
      </p:sp>
      <p:sp>
        <p:nvSpPr>
          <p:cNvPr id="6" name="Ellipse 5"/>
          <p:cNvSpPr/>
          <p:nvPr/>
        </p:nvSpPr>
        <p:spPr>
          <a:xfrm>
            <a:off x="7005391" y="5163993"/>
            <a:ext cx="1080000" cy="1080000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Ellipse 6"/>
          <p:cNvSpPr/>
          <p:nvPr/>
        </p:nvSpPr>
        <p:spPr>
          <a:xfrm>
            <a:off x="7725391" y="5890514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8" name="Ellipse 7"/>
          <p:cNvSpPr/>
          <p:nvPr/>
        </p:nvSpPr>
        <p:spPr>
          <a:xfrm>
            <a:off x="7964697" y="5530514"/>
            <a:ext cx="467999" cy="467999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100865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27548" y="1244364"/>
            <a:ext cx="5070884" cy="5032226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048685" y="2559009"/>
            <a:ext cx="3910632" cy="391063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880486" y="3510732"/>
            <a:ext cx="7078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1.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Approval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the agenda</a:t>
            </a:r>
          </a:p>
        </p:txBody>
      </p:sp>
    </p:spTree>
    <p:extLst>
      <p:ext uri="{BB962C8B-B14F-4D97-AF65-F5344CB8AC3E}">
        <p14:creationId xmlns:p14="http://schemas.microsoft.com/office/powerpoint/2010/main" val="1289024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00000" y="1666274"/>
            <a:ext cx="4200748" cy="4168724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725650" y="1096378"/>
            <a:ext cx="4926702" cy="492670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690350" y="3077300"/>
            <a:ext cx="79620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2.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Choice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minutes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taker</a:t>
            </a:r>
            <a:endParaRPr lang="da-DK" sz="40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9049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00000" y="1666274"/>
            <a:ext cx="4200748" cy="4168724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725650" y="1096378"/>
            <a:ext cx="4926702" cy="492670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690350" y="2898010"/>
            <a:ext cx="79620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3.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Approval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the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minutes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from the 39th board meeting</a:t>
            </a:r>
          </a:p>
        </p:txBody>
      </p:sp>
    </p:spTree>
    <p:extLst>
      <p:ext uri="{BB962C8B-B14F-4D97-AF65-F5344CB8AC3E}">
        <p14:creationId xmlns:p14="http://schemas.microsoft.com/office/powerpoint/2010/main" val="1244199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4. </a:t>
            </a:r>
            <a:r>
              <a:rPr lang="da-DK" b="1" dirty="0" err="1">
                <a:solidFill>
                  <a:srgbClr val="8C0026"/>
                </a:solidFill>
              </a:rPr>
              <a:t>Orientation</a:t>
            </a:r>
            <a:endParaRPr lang="en-US" dirty="0">
              <a:solidFill>
                <a:srgbClr val="00163B"/>
              </a:solidFill>
            </a:endParaRPr>
          </a:p>
          <a:p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1781299"/>
            <a:ext cx="8708018" cy="5324039"/>
          </a:xfrm>
        </p:spPr>
        <p:txBody>
          <a:bodyPr/>
          <a:lstStyle/>
          <a:p>
            <a:pPr marL="285750" lvl="1" indent="-285750"/>
            <a:r>
              <a:rPr lang="en-GB" sz="2400" dirty="0">
                <a:solidFill>
                  <a:srgbClr val="00163B"/>
                </a:solidFill>
                <a:sym typeface="Wingdings"/>
              </a:rPr>
              <a:t>Clean up in the basement </a:t>
            </a:r>
          </a:p>
          <a:p>
            <a:pPr marL="285750" lvl="1" indent="-285750"/>
            <a:r>
              <a:rPr lang="en-GB" sz="2400" dirty="0">
                <a:solidFill>
                  <a:srgbClr val="00163B"/>
                </a:solidFill>
                <a:sym typeface="Wingdings"/>
              </a:rPr>
              <a:t>Strategy weekend trip (vote) </a:t>
            </a:r>
          </a:p>
          <a:p>
            <a:pPr marL="285750" lvl="1" indent="-285750"/>
            <a:r>
              <a:rPr lang="en-GB" sz="2400" dirty="0">
                <a:solidFill>
                  <a:srgbClr val="00163B"/>
                </a:solidFill>
                <a:sym typeface="Wingdings"/>
              </a:rPr>
              <a:t>New board date in the Fall </a:t>
            </a:r>
          </a:p>
          <a:p>
            <a:pPr marL="0" lvl="1" indent="0">
              <a:buNone/>
            </a:pPr>
            <a:endParaRPr lang="da-DK" sz="2700" dirty="0">
              <a:solidFill>
                <a:srgbClr val="00163B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364828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DA8007CB-C6B8-4BF0-9FCF-A7744347660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GB" b="1" dirty="0">
                <a:solidFill>
                  <a:srgbClr val="8C0026"/>
                </a:solidFill>
              </a:rPr>
              <a:t>5. Status on manager roles </a:t>
            </a:r>
          </a:p>
          <a:p>
            <a:r>
              <a:rPr lang="da-DK" dirty="0"/>
              <a:t>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A351B0E-6BBE-4EB3-B239-D1072871CB8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da-DK" sz="2400" dirty="0"/>
              <a:t>Marketing manager – </a:t>
            </a:r>
            <a:r>
              <a:rPr lang="da-DK" sz="2400" dirty="0" err="1"/>
              <a:t>who</a:t>
            </a:r>
            <a:r>
              <a:rPr lang="da-DK" sz="2400" dirty="0"/>
              <a:t>?</a:t>
            </a:r>
          </a:p>
          <a:p>
            <a:r>
              <a:rPr lang="da-DK" sz="2400" dirty="0"/>
              <a:t>Project manager for HK event in April – </a:t>
            </a:r>
            <a:r>
              <a:rPr lang="da-DK" sz="2400" dirty="0" err="1"/>
              <a:t>who</a:t>
            </a:r>
            <a:r>
              <a:rPr lang="da-DK" sz="2400" dirty="0"/>
              <a:t>?</a:t>
            </a:r>
          </a:p>
          <a:p>
            <a:r>
              <a:rPr lang="da-DK" sz="2400" dirty="0"/>
              <a:t>HR manager – </a:t>
            </a:r>
            <a:r>
              <a:rPr lang="da-DK" sz="2400" dirty="0" err="1"/>
              <a:t>who</a:t>
            </a:r>
            <a:r>
              <a:rPr lang="da-DK" sz="2400" dirty="0"/>
              <a:t>? </a:t>
            </a:r>
          </a:p>
          <a:p>
            <a:r>
              <a:rPr lang="da-DK" sz="2400" dirty="0"/>
              <a:t>Students </a:t>
            </a:r>
            <a:r>
              <a:rPr lang="da-DK" sz="2400" dirty="0" err="1"/>
              <a:t>politcs</a:t>
            </a:r>
            <a:r>
              <a:rPr lang="da-DK" sz="2400" dirty="0"/>
              <a:t> – </a:t>
            </a:r>
            <a:r>
              <a:rPr lang="da-DK" sz="2400" dirty="0" err="1"/>
              <a:t>who</a:t>
            </a:r>
            <a:r>
              <a:rPr lang="da-DK" sz="2400" dirty="0"/>
              <a:t>?</a:t>
            </a:r>
          </a:p>
          <a:p>
            <a:r>
              <a:rPr lang="da-DK" sz="2400" dirty="0"/>
              <a:t>Students discount manager – </a:t>
            </a:r>
            <a:r>
              <a:rPr lang="da-DK" sz="2400" dirty="0" err="1"/>
              <a:t>who</a:t>
            </a:r>
            <a:r>
              <a:rPr lang="da-DK" sz="2400" dirty="0"/>
              <a:t>?</a:t>
            </a:r>
          </a:p>
          <a:p>
            <a:r>
              <a:rPr lang="da-DK" sz="2400" dirty="0"/>
              <a:t>Webshop promotion manager – </a:t>
            </a:r>
            <a:r>
              <a:rPr lang="da-DK" sz="2400" dirty="0" err="1"/>
              <a:t>who</a:t>
            </a:r>
            <a:r>
              <a:rPr lang="da-DK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54238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3" y="1975262"/>
            <a:ext cx="9141970" cy="4979720"/>
          </a:xfrm>
        </p:spPr>
        <p:txBody>
          <a:bodyPr/>
          <a:lstStyle/>
          <a:p>
            <a:r>
              <a:rPr lang="en-US" sz="2400" dirty="0"/>
              <a:t>Financial status: bank account balance + the amount is Cphbusiness storing (I have asked Anna)</a:t>
            </a:r>
            <a:endParaRPr lang="en-US" sz="3600" dirty="0"/>
          </a:p>
          <a:p>
            <a:r>
              <a:rPr lang="en-US" sz="2400" dirty="0"/>
              <a:t>Bank account access – who?</a:t>
            </a:r>
            <a:endParaRPr lang="en-US" sz="3600" dirty="0"/>
          </a:p>
          <a:p>
            <a:r>
              <a:rPr lang="en-US" sz="2400" dirty="0"/>
              <a:t>Grant from Cphbusiness / Charlotte (must be put to a vote)</a:t>
            </a:r>
            <a:endParaRPr lang="en-US" sz="3600" dirty="0"/>
          </a:p>
          <a:p>
            <a:r>
              <a:rPr lang="en-US" sz="2400" dirty="0"/>
              <a:t>CVR number / Charlotte</a:t>
            </a:r>
            <a:endParaRPr lang="en-US" sz="3600" dirty="0"/>
          </a:p>
          <a:p>
            <a:pPr marL="0" lvl="1" indent="0">
              <a:buNone/>
            </a:pPr>
            <a:endParaRPr lang="en-GB" sz="2700" dirty="0">
              <a:solidFill>
                <a:srgbClr val="00163B"/>
              </a:solidFill>
              <a:sym typeface="Wingdings"/>
            </a:endParaRPr>
          </a:p>
          <a:p>
            <a:pPr marL="457200" lvl="1" indent="-457200">
              <a:buFontTx/>
              <a:buChar char="-"/>
            </a:pPr>
            <a:endParaRPr lang="en-GB" sz="2700" b="1" dirty="0">
              <a:solidFill>
                <a:srgbClr val="00163B"/>
              </a:solidFill>
              <a:sym typeface="Wingdings"/>
            </a:endParaRP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3" y="1049440"/>
            <a:ext cx="9141971" cy="734043"/>
          </a:xfrm>
        </p:spPr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6. Financial situation </a:t>
            </a:r>
          </a:p>
        </p:txBody>
      </p:sp>
      <p:sp>
        <p:nvSpPr>
          <p:cNvPr id="8" name="Ellipse 7"/>
          <p:cNvSpPr/>
          <p:nvPr/>
        </p:nvSpPr>
        <p:spPr>
          <a:xfrm>
            <a:off x="8652405" y="6096164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7310029" y="4989195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905846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96CA2147-5961-40F6-A672-D28206E9FF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7. Budget 2019/2020</a:t>
            </a:r>
          </a:p>
          <a:p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2177F15-9C1D-4E38-A8BE-572CE3A549E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Updated account for 1/7-2019 to 31/1-2020</a:t>
            </a:r>
          </a:p>
          <a:p>
            <a:r>
              <a:rPr lang="en-US" dirty="0"/>
              <a:t>Updated budget for 1/2-2020 to 30/6-2020 (must be put to a vote)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10039248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Cphbusiness Students_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PowerPoint_Cphbusiness Students_test.potx</Template>
  <TotalTime>15195</TotalTime>
  <Words>249</Words>
  <Application>Microsoft Office PowerPoint</Application>
  <PresentationFormat>Brugerdefineret</PresentationFormat>
  <Paragraphs>67</Paragraphs>
  <Slides>13</Slides>
  <Notes>8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8" baseType="lpstr">
      <vt:lpstr>Arial</vt:lpstr>
      <vt:lpstr>Calibri</vt:lpstr>
      <vt:lpstr>Verdana</vt:lpstr>
      <vt:lpstr>Wingdings</vt:lpstr>
      <vt:lpstr>PowerPoint_Cphbusiness Students_test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CPH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Martin Ove Christensen</dc:creator>
  <cp:lastModifiedBy>Mille Rømer</cp:lastModifiedBy>
  <cp:revision>246</cp:revision>
  <dcterms:created xsi:type="dcterms:W3CDTF">2013-08-30T11:58:37Z</dcterms:created>
  <dcterms:modified xsi:type="dcterms:W3CDTF">2020-02-16T09:35:38Z</dcterms:modified>
</cp:coreProperties>
</file>