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0" r:id="rId8"/>
    <p:sldId id="381" r:id="rId9"/>
    <p:sldId id="380" r:id="rId10"/>
    <p:sldId id="378" r:id="rId11"/>
    <p:sldId id="379" r:id="rId12"/>
    <p:sldId id="337" r:id="rId13"/>
    <p:sldId id="338" r:id="rId14"/>
    <p:sldId id="342" r:id="rId15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4" autoAdjust="0"/>
    <p:restoredTop sz="77879" autoAdjust="0"/>
  </p:normalViewPr>
  <p:slideViewPr>
    <p:cSldViewPr snapToGrid="0" snapToObjects="1">
      <p:cViewPr varScale="1">
        <p:scale>
          <a:sx n="62" d="100"/>
          <a:sy n="62" d="100"/>
        </p:scale>
        <p:origin x="216" y="784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13/02/2020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13/02/2020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4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42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3928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530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25992604404207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phstudents.sportyfied.com/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38th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13.01.2020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Responsibilities</a:t>
            </a:r>
            <a:r>
              <a:rPr lang="da-DK" b="1" dirty="0">
                <a:solidFill>
                  <a:srgbClr val="8C0026"/>
                </a:solidFill>
              </a:rPr>
              <a:t>, </a:t>
            </a:r>
            <a:r>
              <a:rPr lang="da-DK" b="1" dirty="0" err="1">
                <a:solidFill>
                  <a:srgbClr val="8C0026"/>
                </a:solidFill>
              </a:rPr>
              <a:t>activities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projects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551813"/>
            <a:ext cx="8708018" cy="4619951"/>
          </a:xfrm>
        </p:spPr>
        <p:txBody>
          <a:bodyPr/>
          <a:lstStyle/>
          <a:p>
            <a:pPr marL="0" lvl="1" indent="0">
              <a:buNone/>
            </a:pPr>
            <a:r>
              <a:rPr lang="en-GB" sz="2000" b="1" dirty="0">
                <a:solidFill>
                  <a:srgbClr val="00163B"/>
                </a:solidFill>
                <a:sym typeface="Wingdings"/>
              </a:rPr>
              <a:t>Activities, Spring 2020:</a:t>
            </a:r>
          </a:p>
          <a:p>
            <a:pPr marL="434774" lvl="2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Events: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Plan and execute an event together with HK in April 2020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Content: social character, not party focus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Co-host at Excel courses with HK. No tasks included.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7349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Responsibilities</a:t>
            </a:r>
            <a:r>
              <a:rPr lang="da-DK" b="1" dirty="0">
                <a:solidFill>
                  <a:srgbClr val="8C0026"/>
                </a:solidFill>
              </a:rPr>
              <a:t>, </a:t>
            </a:r>
            <a:r>
              <a:rPr lang="da-DK" b="1" dirty="0" err="1">
                <a:solidFill>
                  <a:srgbClr val="8C0026"/>
                </a:solidFill>
              </a:rPr>
              <a:t>activities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projects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828259"/>
            <a:ext cx="8708018" cy="4343505"/>
          </a:xfrm>
        </p:spPr>
        <p:txBody>
          <a:bodyPr/>
          <a:lstStyle/>
          <a:p>
            <a:pPr marL="0" lvl="1" indent="0">
              <a:buNone/>
            </a:pPr>
            <a:r>
              <a:rPr lang="en-GB" sz="2000" b="1" dirty="0">
                <a:solidFill>
                  <a:srgbClr val="00163B"/>
                </a:solidFill>
                <a:sym typeface="Wingdings"/>
              </a:rPr>
              <a:t>Projects, Spring 2020:</a:t>
            </a:r>
          </a:p>
          <a:p>
            <a:pPr marL="434774" lvl="2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Study start: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Help the Alumni team developing the study start programme at </a:t>
            </a:r>
            <a:r>
              <a:rPr lang="en-GB" sz="20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777674" lvl="2" indent="-342900">
              <a:buFont typeface="Wingdings" pitchFamily="2" charset="2"/>
              <a:buChar char="§"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9564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err="1">
                <a:solidFill>
                  <a:srgbClr val="00163B"/>
                </a:solidFill>
                <a:sym typeface="Wingdings"/>
              </a:rPr>
              <a:t>Next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 steps:</a:t>
            </a:r>
          </a:p>
          <a:p>
            <a:pPr marL="457200" lvl="1" indent="-457200">
              <a:buFontTx/>
              <a:buChar char="-"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Financial status?</a:t>
            </a:r>
          </a:p>
          <a:p>
            <a:pPr marL="457200" lvl="1" indent="-457200">
              <a:buFontTx/>
              <a:buChar char="-"/>
            </a:pPr>
            <a:r>
              <a:rPr lang="da-DK" sz="2700" dirty="0">
                <a:solidFill>
                  <a:srgbClr val="00163B"/>
                </a:solidFill>
                <a:sym typeface="Wingdings"/>
              </a:rPr>
              <a:t>Bank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access</a:t>
            </a: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meetings 2020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mr-IN" sz="3500" dirty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dates?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(37th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Constitution of the board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Responsibilities and activities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meetings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37th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Constitution</a:t>
            </a:r>
            <a:r>
              <a:rPr lang="da-DK" b="1" dirty="0">
                <a:solidFill>
                  <a:srgbClr val="8C0026"/>
                </a:solidFill>
              </a:rPr>
              <a:t> of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Board members: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Ieva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Gezeviciute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Mille Koch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Rømer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Isabella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Lehim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Oliver Daniel Koch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Arturas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Mickevicius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Charlotte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Dalgaard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,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Cphbusiness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18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Board: 5 members + 3 alternates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Chairman: ?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Vice Chairman: ?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Treasurer: Isabella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Lehim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 ?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 ?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3 Alternates – no candidates</a:t>
            </a: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Responsibilities</a:t>
            </a:r>
            <a:r>
              <a:rPr lang="da-DK" b="1" dirty="0">
                <a:solidFill>
                  <a:srgbClr val="8C0026"/>
                </a:solidFill>
              </a:rPr>
              <a:t>, </a:t>
            </a:r>
            <a:r>
              <a:rPr lang="da-DK" b="1" dirty="0" err="1">
                <a:solidFill>
                  <a:srgbClr val="8C0026"/>
                </a:solidFill>
              </a:rPr>
              <a:t>activities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projects</a:t>
            </a:r>
            <a:endParaRPr lang="da-DK" b="1" dirty="0">
              <a:solidFill>
                <a:srgbClr val="8C0026"/>
              </a:solidFill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6AE55622-C307-184C-8C02-636DD77C2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786" y="2583288"/>
            <a:ext cx="6847367" cy="3662545"/>
          </a:xfrm>
          <a:prstGeom prst="rect">
            <a:avLst/>
          </a:prstGeom>
          <a:ln>
            <a:solidFill>
              <a:srgbClr val="00163B"/>
            </a:solidFill>
          </a:ln>
        </p:spPr>
      </p:pic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91116"/>
            <a:ext cx="8708018" cy="109018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Responsibilities</a:t>
            </a:r>
            <a:r>
              <a:rPr lang="da-DK" b="1" dirty="0">
                <a:solidFill>
                  <a:srgbClr val="8C0026"/>
                </a:solidFill>
              </a:rPr>
              <a:t>, </a:t>
            </a:r>
            <a:r>
              <a:rPr lang="da-DK" b="1" dirty="0" err="1">
                <a:solidFill>
                  <a:srgbClr val="8C0026"/>
                </a:solidFill>
              </a:rPr>
              <a:t>activities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projects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052085"/>
            <a:ext cx="8708018" cy="5119680"/>
          </a:xfrm>
        </p:spPr>
        <p:txBody>
          <a:bodyPr/>
          <a:lstStyle/>
          <a:p>
            <a:pPr marL="0" lvl="1" indent="0">
              <a:buNone/>
            </a:pPr>
            <a:r>
              <a:rPr lang="en-GB" sz="2000" b="1" dirty="0">
                <a:solidFill>
                  <a:srgbClr val="00163B"/>
                </a:solidFill>
                <a:sym typeface="Wingdings"/>
              </a:rPr>
              <a:t>Responsibilities: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Represent the students at </a:t>
            </a:r>
            <a:r>
              <a:rPr lang="en-GB" sz="20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 in </a:t>
            </a:r>
            <a:r>
              <a:rPr lang="en-GB" sz="2000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’ board of directors (2 representatives, 4 meetings annually)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Marketing tasks: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Manage the Facebook page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Manage the Instagram profile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Manage the LinkedIn page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Keep the website updated</a:t>
            </a:r>
          </a:p>
          <a:p>
            <a:pPr marL="434774" lvl="2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Tasks at the intro bars and Friday bars during the Spring: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Take pictures at the bars (due to GDPR rules)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Help with promotion of the bars</a:t>
            </a:r>
          </a:p>
        </p:txBody>
      </p:sp>
    </p:spTree>
    <p:extLst>
      <p:ext uri="{BB962C8B-B14F-4D97-AF65-F5344CB8AC3E}">
        <p14:creationId xmlns:p14="http://schemas.microsoft.com/office/powerpoint/2010/main" val="82495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Responsibilities</a:t>
            </a:r>
            <a:r>
              <a:rPr lang="da-DK" b="1" dirty="0">
                <a:solidFill>
                  <a:srgbClr val="8C0026"/>
                </a:solidFill>
              </a:rPr>
              <a:t>, </a:t>
            </a:r>
            <a:r>
              <a:rPr lang="da-DK" b="1" dirty="0" err="1">
                <a:solidFill>
                  <a:srgbClr val="8C0026"/>
                </a:solidFill>
              </a:rPr>
              <a:t>activities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projects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615609"/>
            <a:ext cx="8708018" cy="4556156"/>
          </a:xfrm>
        </p:spPr>
        <p:txBody>
          <a:bodyPr/>
          <a:lstStyle/>
          <a:p>
            <a:pPr marL="0" lvl="1" indent="0">
              <a:buNone/>
            </a:pPr>
            <a:r>
              <a:rPr lang="en-GB" sz="2000" b="1" dirty="0">
                <a:solidFill>
                  <a:srgbClr val="00163B"/>
                </a:solidFill>
                <a:sym typeface="Wingdings"/>
              </a:rPr>
              <a:t>Responsibilities: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Other: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Recruit and manage the volunteers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Manage the Facebook group “</a:t>
            </a:r>
            <a:r>
              <a:rPr lang="en-GB" sz="2000" i="1" dirty="0" err="1">
                <a:solidFill>
                  <a:srgbClr val="00163B"/>
                </a:solidFill>
                <a:sym typeface="Wingdings"/>
              </a:rPr>
              <a:t>Cphbusiness</a:t>
            </a:r>
            <a:r>
              <a:rPr lang="en-GB" sz="2000" i="1" dirty="0">
                <a:solidFill>
                  <a:srgbClr val="00163B"/>
                </a:solidFill>
                <a:sym typeface="Wingdings"/>
              </a:rPr>
              <a:t> Students used Study Book Market !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” </a:t>
            </a:r>
            <a:r>
              <a:rPr lang="da-DK" sz="2000" dirty="0">
                <a:hlinkClick r:id="rId3"/>
              </a:rPr>
              <a:t>https://www.facebook.com/groups/325992604404207/</a:t>
            </a:r>
            <a:endParaRPr lang="da-DK" sz="2000" dirty="0"/>
          </a:p>
          <a:p>
            <a:pPr marL="777674" lvl="2" indent="-342900">
              <a:buFont typeface="Wingdings" pitchFamily="2" charset="2"/>
              <a:buChar char="§"/>
            </a:pPr>
            <a:r>
              <a:rPr lang="da-DK" sz="2000" dirty="0" err="1">
                <a:solidFill>
                  <a:srgbClr val="00163B"/>
                </a:solidFill>
                <a:sym typeface="Wingdings"/>
              </a:rPr>
              <a:t>Manage</a:t>
            </a:r>
            <a:r>
              <a:rPr lang="da-DK" sz="2000" dirty="0">
                <a:solidFill>
                  <a:srgbClr val="00163B"/>
                </a:solidFill>
                <a:sym typeface="Wingdings"/>
              </a:rPr>
              <a:t> the student discounts at </a:t>
            </a:r>
            <a:r>
              <a:rPr lang="da-DK" sz="2000" dirty="0" err="1">
                <a:solidFill>
                  <a:srgbClr val="00163B"/>
                </a:solidFill>
                <a:sym typeface="Wingdings"/>
              </a:rPr>
              <a:t>Moodle</a:t>
            </a:r>
            <a:r>
              <a:rPr lang="da-DK" sz="2000" dirty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000" dirty="0">
                <a:solidFill>
                  <a:srgbClr val="00163B"/>
                </a:solidFill>
                <a:sym typeface="Wingdings"/>
              </a:rPr>
              <a:t>Promote the student organisation’s </a:t>
            </a:r>
            <a:r>
              <a:rPr lang="en-GB" sz="2000" dirty="0" err="1">
                <a:solidFill>
                  <a:srgbClr val="00163B"/>
                </a:solidFill>
                <a:sym typeface="Wingdings"/>
              </a:rPr>
              <a:t>webshop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 with logo clothes (link: </a:t>
            </a:r>
            <a:r>
              <a:rPr lang="en-GB" sz="2000" dirty="0">
                <a:solidFill>
                  <a:srgbClr val="00163B"/>
                </a:solidFill>
                <a:sym typeface="Wingdings"/>
                <a:hlinkClick r:id="rId4"/>
              </a:rPr>
              <a:t>https://cphstudents.sportyfied.com/da</a:t>
            </a:r>
            <a:r>
              <a:rPr lang="en-GB" sz="2000" dirty="0">
                <a:solidFill>
                  <a:srgbClr val="00163B"/>
                </a:solidFill>
                <a:sym typeface="Wingdings"/>
              </a:rPr>
              <a:t>)</a:t>
            </a:r>
          </a:p>
          <a:p>
            <a:pPr marL="777674" lvl="2" indent="-342900">
              <a:buFont typeface="Wingdings" pitchFamily="2" charset="2"/>
              <a:buChar char="§"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6448998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16078</TotalTime>
  <Words>374</Words>
  <Application>Microsoft Macintosh PowerPoint</Application>
  <PresentationFormat>Brugerdefineret</PresentationFormat>
  <Paragraphs>100</Paragraphs>
  <Slides>14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Petersen (CDP - Teamleder - Alumni - Cphbusiness)</cp:lastModifiedBy>
  <cp:revision>245</cp:revision>
  <dcterms:created xsi:type="dcterms:W3CDTF">2013-08-30T11:58:37Z</dcterms:created>
  <dcterms:modified xsi:type="dcterms:W3CDTF">2020-02-13T17:34:31Z</dcterms:modified>
</cp:coreProperties>
</file>