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7" r:id="rId2"/>
    <p:sldId id="298" r:id="rId3"/>
    <p:sldId id="290" r:id="rId4"/>
    <p:sldId id="346" r:id="rId5"/>
    <p:sldId id="368" r:id="rId6"/>
    <p:sldId id="370" r:id="rId7"/>
    <p:sldId id="337" r:id="rId8"/>
    <p:sldId id="342" r:id="rId9"/>
  </p:sldIdLst>
  <p:sldSz cx="9939338" cy="7451725"/>
  <p:notesSz cx="6858000" cy="9144000"/>
  <p:defaultTextStyle>
    <a:defPPr>
      <a:defRPr lang="en-US"/>
    </a:defPPr>
    <a:lvl1pPr marL="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88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377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065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754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442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131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819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508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7">
          <p15:clr>
            <a:srgbClr val="A4A3A4"/>
          </p15:clr>
        </p15:guide>
        <p15:guide id="2" pos="31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0026"/>
    <a:srgbClr val="9F1132"/>
    <a:srgbClr val="750D24"/>
    <a:srgbClr val="00163B"/>
    <a:srgbClr val="404040"/>
    <a:srgbClr val="385C7F"/>
    <a:srgbClr val="FBB0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88" autoAdjust="0"/>
    <p:restoredTop sz="93791" autoAdjust="0"/>
  </p:normalViewPr>
  <p:slideViewPr>
    <p:cSldViewPr snapToGrid="0" snapToObjects="1">
      <p:cViewPr varScale="1">
        <p:scale>
          <a:sx n="90" d="100"/>
          <a:sy n="90" d="100"/>
        </p:scale>
        <p:origin x="1776" y="208"/>
      </p:cViewPr>
      <p:guideLst>
        <p:guide orient="horz" pos="2347"/>
        <p:guide pos="31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9" d="100"/>
          <a:sy n="119" d="100"/>
        </p:scale>
        <p:origin x="-441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F9727-4AA7-4743-9E28-A2B95FCC3144}" type="datetimeFigureOut">
              <a:rPr lang="da-DK" smtClean="0"/>
              <a:t>09/11/2019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43F94-92DC-C74B-A479-4532430A41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9996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31977-F3AE-124F-A9C2-5BDDEAC30434}" type="datetimeFigureOut">
              <a:rPr lang="da-DK" smtClean="0"/>
              <a:t>09/11/2019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89EEE-E56A-E44A-87BD-FA2239BC98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283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52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4203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1554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7942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9567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5111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r>
              <a:rPr lang="da-DK" baseline="0" dirty="0"/>
              <a:t>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4107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70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8789988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08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54735" y="2205353"/>
            <a:ext cx="4333832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049047" y="2205353"/>
            <a:ext cx="4295678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9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8180" y="5216207"/>
            <a:ext cx="5963603" cy="615803"/>
          </a:xfrm>
          <a:prstGeom prst="rect">
            <a:avLst/>
          </a:prstGeom>
        </p:spPr>
        <p:txBody>
          <a:bodyPr lIns="99377" tIns="49688" rIns="99377" bIns="49688" anchor="b"/>
          <a:lstStyle>
            <a:lvl1pPr algn="l">
              <a:defRPr sz="2600" b="1">
                <a:solidFill>
                  <a:srgbClr val="9F1132"/>
                </a:solidFill>
              </a:defRPr>
            </a:lvl1pPr>
          </a:lstStyle>
          <a:p>
            <a:r>
              <a:rPr lang="en-US"/>
              <a:t>Klik for at redigere i masteren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948180" y="810705"/>
            <a:ext cx="5963603" cy="4326155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3500"/>
            </a:lvl1pPr>
            <a:lvl2pPr marL="496885" indent="0">
              <a:buNone/>
              <a:defRPr sz="3000"/>
            </a:lvl2pPr>
            <a:lvl3pPr marL="993770" indent="0">
              <a:buNone/>
              <a:defRPr sz="2600"/>
            </a:lvl3pPr>
            <a:lvl4pPr marL="1490655" indent="0">
              <a:buNone/>
              <a:defRPr sz="2200"/>
            </a:lvl4pPr>
            <a:lvl5pPr marL="1987540" indent="0">
              <a:buNone/>
              <a:defRPr sz="2200"/>
            </a:lvl5pPr>
            <a:lvl6pPr marL="2484425" indent="0">
              <a:buNone/>
              <a:defRPr sz="2200"/>
            </a:lvl6pPr>
            <a:lvl7pPr marL="2981310" indent="0">
              <a:buNone/>
              <a:defRPr sz="2200"/>
            </a:lvl7pPr>
            <a:lvl8pPr marL="3478195" indent="0">
              <a:buNone/>
              <a:defRPr sz="2200"/>
            </a:lvl8pPr>
            <a:lvl9pPr marL="3975080" indent="0">
              <a:buNone/>
              <a:defRPr sz="2200"/>
            </a:lvl9pPr>
          </a:lstStyle>
          <a:p>
            <a:r>
              <a:rPr lang="en-US" dirty="0" err="1"/>
              <a:t>Træk</a:t>
            </a:r>
            <a:r>
              <a:rPr lang="en-US" dirty="0"/>
              <a:t> </a:t>
            </a:r>
            <a:r>
              <a:rPr lang="en-US" dirty="0" err="1"/>
              <a:t>billede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pladsholder</a:t>
            </a:r>
            <a:r>
              <a:rPr lang="en-US" dirty="0"/>
              <a:t>,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symbol for at </a:t>
            </a:r>
            <a:r>
              <a:rPr lang="en-US" dirty="0" err="1"/>
              <a:t>tilføje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948180" y="5832010"/>
            <a:ext cx="5963603" cy="874542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2000"/>
            </a:lvl1pPr>
            <a:lvl2pPr marL="496885" indent="0">
              <a:buNone/>
              <a:defRPr sz="1300"/>
            </a:lvl2pPr>
            <a:lvl3pPr marL="993770" indent="0">
              <a:buNone/>
              <a:defRPr sz="1100"/>
            </a:lvl3pPr>
            <a:lvl4pPr marL="1490655" indent="0">
              <a:buNone/>
              <a:defRPr sz="1000"/>
            </a:lvl4pPr>
            <a:lvl5pPr marL="1987540" indent="0">
              <a:buNone/>
              <a:defRPr sz="1000"/>
            </a:lvl5pPr>
            <a:lvl6pPr marL="2484425" indent="0">
              <a:buNone/>
              <a:defRPr sz="1000"/>
            </a:lvl6pPr>
            <a:lvl7pPr marL="2981310" indent="0">
              <a:buNone/>
              <a:defRPr sz="1000"/>
            </a:lvl7pPr>
            <a:lvl8pPr marL="3478195" indent="0">
              <a:buNone/>
              <a:defRPr sz="1000"/>
            </a:lvl8pPr>
            <a:lvl9pPr marL="3975080" indent="0">
              <a:buNone/>
              <a:defRPr sz="1000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CPHbusiness_Students_RGB_1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139" y="263523"/>
            <a:ext cx="925178" cy="225811"/>
          </a:xfrm>
          <a:prstGeom prst="rect">
            <a:avLst/>
          </a:prstGeom>
        </p:spPr>
      </p:pic>
      <p:cxnSp>
        <p:nvCxnSpPr>
          <p:cNvPr id="6" name="Lige forbindelse 5"/>
          <p:cNvCxnSpPr/>
          <p:nvPr userDrawn="1"/>
        </p:nvCxnSpPr>
        <p:spPr>
          <a:xfrm>
            <a:off x="0" y="609600"/>
            <a:ext cx="9939338" cy="0"/>
          </a:xfrm>
          <a:prstGeom prst="line">
            <a:avLst/>
          </a:prstGeom>
          <a:ln w="127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Lige forbindelse 7"/>
          <p:cNvCxnSpPr/>
          <p:nvPr userDrawn="1"/>
        </p:nvCxnSpPr>
        <p:spPr>
          <a:xfrm>
            <a:off x="0" y="40792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 userDrawn="1"/>
        </p:nvCxnSpPr>
        <p:spPr>
          <a:xfrm>
            <a:off x="0" y="7417138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53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53" r:id="rId3"/>
    <p:sldLayoutId id="2147483654" r:id="rId4"/>
    <p:sldLayoutId id="2147483655" r:id="rId5"/>
  </p:sldLayoutIdLst>
  <p:txStyles>
    <p:titleStyle>
      <a:lvl1pPr algn="l" defTabSz="496885" rtl="0" eaLnBrk="1" latinLnBrk="0" hangingPunct="1">
        <a:spcBef>
          <a:spcPct val="0"/>
        </a:spcBef>
        <a:buNone/>
        <a:defRPr sz="3600" kern="1200">
          <a:solidFill>
            <a:srgbClr val="FBB040"/>
          </a:solidFill>
          <a:latin typeface="Verdana"/>
          <a:ea typeface="+mj-ea"/>
          <a:cs typeface="Verdana"/>
        </a:defRPr>
      </a:lvl1pPr>
    </p:titleStyle>
    <p:bodyStyle>
      <a:lvl1pPr marL="372664" indent="-372664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1pPr>
      <a:lvl2pPr marL="807438" indent="-310553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2pPr>
      <a:lvl3pPr marL="124221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3pPr>
      <a:lvl4pPr marL="1739097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4pPr>
      <a:lvl5pPr marL="223598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5pPr>
      <a:lvl6pPr marL="273286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975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663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352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88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377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065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754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442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131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819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508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10" name="Ellipse 9"/>
          <p:cNvSpPr/>
          <p:nvPr/>
        </p:nvSpPr>
        <p:spPr>
          <a:xfrm>
            <a:off x="259197" y="2323356"/>
            <a:ext cx="4110921" cy="4079582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701944" y="2588821"/>
            <a:ext cx="3723601" cy="372360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587630" y="3679232"/>
            <a:ext cx="74935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36th Board meeting</a:t>
            </a:r>
          </a:p>
          <a:p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Cphbusiness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Students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688769" y="5002671"/>
            <a:ext cx="447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dirty="0">
                <a:solidFill>
                  <a:schemeClr val="bg1"/>
                </a:solidFill>
                <a:latin typeface="Verdana"/>
                <a:cs typeface="Verdana"/>
              </a:rPr>
              <a:t>13.11.2019</a:t>
            </a:r>
          </a:p>
        </p:txBody>
      </p:sp>
    </p:spTree>
    <p:extLst>
      <p:ext uri="{BB962C8B-B14F-4D97-AF65-F5344CB8AC3E}">
        <p14:creationId xmlns:p14="http://schemas.microsoft.com/office/powerpoint/2010/main" val="3073046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411301" y="1488011"/>
            <a:ext cx="9384602" cy="5032462"/>
          </a:xfrm>
        </p:spPr>
        <p:txBody>
          <a:bodyPr/>
          <a:lstStyle/>
          <a:p>
            <a:pPr marL="457200" indent="-457200">
              <a:buAutoNum type="arabicPeriod"/>
            </a:pPr>
            <a:endParaRPr lang="en-US" sz="2400" dirty="0">
              <a:solidFill>
                <a:srgbClr val="00163B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Approval of the agenda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Choice of minutes taker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Approval of the minutes (35th meeting)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AGM agenda and presentation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Friday bar orientation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Next board meeting  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6" y="833606"/>
            <a:ext cx="8789988" cy="780042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Agenda</a:t>
            </a:r>
          </a:p>
        </p:txBody>
      </p:sp>
      <p:sp>
        <p:nvSpPr>
          <p:cNvPr id="6" name="Ellipse 5"/>
          <p:cNvSpPr/>
          <p:nvPr/>
        </p:nvSpPr>
        <p:spPr>
          <a:xfrm>
            <a:off x="6132504" y="5440473"/>
            <a:ext cx="1080000" cy="1080000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825391" y="6133514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311391" y="6025515"/>
            <a:ext cx="467999" cy="467999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00865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84697" y="1113224"/>
            <a:ext cx="5070884" cy="5032226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780702" y="2427869"/>
            <a:ext cx="3910632" cy="391063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1023361" y="3629337"/>
            <a:ext cx="7078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1.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the agenda</a:t>
            </a:r>
          </a:p>
        </p:txBody>
      </p:sp>
    </p:spTree>
    <p:extLst>
      <p:ext uri="{BB962C8B-B14F-4D97-AF65-F5344CB8AC3E}">
        <p14:creationId xmlns:p14="http://schemas.microsoft.com/office/powerpoint/2010/main" val="1289024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379452" y="2109919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66659" y="967892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846798" y="3371919"/>
            <a:ext cx="79620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2.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Choice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taker</a:t>
            </a:r>
            <a:endParaRPr lang="da-DK" sz="4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9049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81709" y="22377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511890" y="908296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704637" y="3095212"/>
            <a:ext cx="79620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3.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the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from the 35th board meeting</a:t>
            </a:r>
          </a:p>
        </p:txBody>
      </p:sp>
    </p:spTree>
    <p:extLst>
      <p:ext uri="{BB962C8B-B14F-4D97-AF65-F5344CB8AC3E}">
        <p14:creationId xmlns:p14="http://schemas.microsoft.com/office/powerpoint/2010/main" val="1244199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615660" y="1019041"/>
            <a:ext cx="8708018" cy="708341"/>
          </a:xfrm>
        </p:spPr>
        <p:txBody>
          <a:bodyPr/>
          <a:lstStyle/>
          <a:p>
            <a:pPr algn="ctr"/>
            <a:r>
              <a:rPr lang="da-DK" b="1" dirty="0">
                <a:solidFill>
                  <a:srgbClr val="8C0026"/>
                </a:solidFill>
                <a:latin typeface="+mn-lt"/>
              </a:rPr>
              <a:t>4. AGM agenda and </a:t>
            </a:r>
            <a:r>
              <a:rPr lang="da-DK" b="1" dirty="0" err="1">
                <a:solidFill>
                  <a:srgbClr val="8C0026"/>
                </a:solidFill>
                <a:latin typeface="+mn-lt"/>
              </a:rPr>
              <a:t>presentation</a:t>
            </a:r>
            <a:endParaRPr lang="da-DK" b="1" dirty="0">
              <a:solidFill>
                <a:srgbClr val="8C0026"/>
              </a:solidFill>
              <a:latin typeface="+mn-lt"/>
            </a:endParaRPr>
          </a:p>
        </p:txBody>
      </p:sp>
      <p:sp>
        <p:nvSpPr>
          <p:cNvPr id="4" name="Tekstfelt 3"/>
          <p:cNvSpPr txBox="1"/>
          <p:nvPr/>
        </p:nvSpPr>
        <p:spPr>
          <a:xfrm>
            <a:off x="554735" y="2222618"/>
            <a:ext cx="870801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/>
              <a:t>Boards report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GB" sz="3200" dirty="0"/>
              <a:t>Budget and financial report 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GB" sz="3200" dirty="0"/>
              <a:t>Auditors observations of the account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GB" sz="3200" dirty="0"/>
              <a:t>Other suggestions?</a:t>
            </a:r>
          </a:p>
          <a:p>
            <a:pPr marL="342900" indent="-342900">
              <a:buFont typeface="Arial"/>
              <a:buChar char="•"/>
            </a:pPr>
            <a:endParaRPr lang="da-DK" sz="3600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8E2B44CF-6361-F44C-8750-DDF6A6FBD50F}"/>
              </a:ext>
            </a:extLst>
          </p:cNvPr>
          <p:cNvSpPr/>
          <p:nvPr/>
        </p:nvSpPr>
        <p:spPr>
          <a:xfrm>
            <a:off x="8233543" y="5947492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3B51120B-402F-FA4A-B186-030C8BFC41FA}"/>
              </a:ext>
            </a:extLst>
          </p:cNvPr>
          <p:cNvSpPr/>
          <p:nvPr/>
        </p:nvSpPr>
        <p:spPr>
          <a:xfrm>
            <a:off x="6831969" y="4826350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852350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3" y="1781299"/>
            <a:ext cx="9141970" cy="5437648"/>
          </a:xfrm>
        </p:spPr>
        <p:txBody>
          <a:bodyPr/>
          <a:lstStyle/>
          <a:p>
            <a:pPr marL="342900" lvl="1" indent="-342900"/>
            <a:endParaRPr lang="en-GB" sz="3200" dirty="0">
              <a:solidFill>
                <a:srgbClr val="00163B"/>
              </a:solidFill>
              <a:latin typeface="+mn-lt"/>
              <a:sym typeface="Wingdings"/>
            </a:endParaRPr>
          </a:p>
          <a:p>
            <a:pPr marL="342900" lvl="1" indent="-342900">
              <a:lnSpc>
                <a:spcPct val="150000"/>
              </a:lnSpc>
            </a:pPr>
            <a:r>
              <a:rPr lang="en-GB" sz="3200" dirty="0">
                <a:solidFill>
                  <a:srgbClr val="00163B"/>
                </a:solidFill>
                <a:latin typeface="+mn-lt"/>
                <a:sym typeface="Wingdings"/>
              </a:rPr>
              <a:t>What is the current situation?</a:t>
            </a:r>
          </a:p>
          <a:p>
            <a:pPr marL="342900" lvl="1" indent="-342900">
              <a:lnSpc>
                <a:spcPct val="150000"/>
              </a:lnSpc>
            </a:pPr>
            <a:r>
              <a:rPr lang="en-GB" sz="3200" dirty="0">
                <a:solidFill>
                  <a:srgbClr val="00163B"/>
                </a:solidFill>
                <a:latin typeface="+mn-lt"/>
                <a:sym typeface="Wingdings"/>
              </a:rPr>
              <a:t>What needs to be done?</a:t>
            </a:r>
          </a:p>
          <a:p>
            <a:pPr marL="342900" lvl="1" indent="-342900">
              <a:lnSpc>
                <a:spcPct val="150000"/>
              </a:lnSpc>
            </a:pPr>
            <a:r>
              <a:rPr lang="en-GB" sz="3200" dirty="0">
                <a:solidFill>
                  <a:srgbClr val="00163B"/>
                </a:solidFill>
                <a:latin typeface="+mn-lt"/>
                <a:sym typeface="Wingdings"/>
              </a:rPr>
              <a:t>How should we de it in the future?</a:t>
            </a:r>
          </a:p>
          <a:p>
            <a:pPr marL="342900" lvl="1" indent="-342900">
              <a:lnSpc>
                <a:spcPct val="150000"/>
              </a:lnSpc>
            </a:pPr>
            <a:r>
              <a:rPr lang="en-GB" sz="3200" dirty="0">
                <a:solidFill>
                  <a:srgbClr val="00163B"/>
                </a:solidFill>
                <a:latin typeface="+mn-lt"/>
                <a:sym typeface="Wingdings"/>
              </a:rPr>
              <a:t>Other comments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855477"/>
            <a:ext cx="9141971" cy="734043"/>
          </a:xfrm>
        </p:spPr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5. Friday bar orientation</a:t>
            </a:r>
          </a:p>
        </p:txBody>
      </p:sp>
      <p:sp>
        <p:nvSpPr>
          <p:cNvPr id="8" name="Ellipse 7"/>
          <p:cNvSpPr/>
          <p:nvPr/>
        </p:nvSpPr>
        <p:spPr>
          <a:xfrm>
            <a:off x="8403933" y="5670426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6939546" y="4500123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Pladsholder til indhold 1">
            <a:extLst>
              <a:ext uri="{FF2B5EF4-FFF2-40B4-BE49-F238E27FC236}">
                <a16:creationId xmlns:a16="http://schemas.microsoft.com/office/drawing/2014/main" id="{41B00AE2-2A50-465A-BAE7-3F026E6B9D4B}"/>
              </a:ext>
            </a:extLst>
          </p:cNvPr>
          <p:cNvSpPr txBox="1">
            <a:spLocks/>
          </p:cNvSpPr>
          <p:nvPr/>
        </p:nvSpPr>
        <p:spPr>
          <a:xfrm>
            <a:off x="554736" y="2300140"/>
            <a:ext cx="8098934" cy="5110586"/>
          </a:xfrm>
          <a:prstGeom prst="rect">
            <a:avLst/>
          </a:prstGeom>
        </p:spPr>
        <p:txBody>
          <a:bodyPr/>
          <a:lstStyle>
            <a:lvl1pPr marL="372664" indent="-372664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8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1pPr>
            <a:lvl2pPr marL="807438" indent="-310553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2pPr>
            <a:lvl3pPr marL="1242212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3pPr>
            <a:lvl4pPr marL="1739097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4pPr>
            <a:lvl5pPr marL="2235982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5pPr>
            <a:lvl6pPr marL="2732867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9752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26637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23522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846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631560" y="2621617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82493" y="851172"/>
            <a:ext cx="5365328" cy="5365328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979044" y="3533836"/>
            <a:ext cx="798124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7. </a:t>
            </a:r>
            <a:r>
              <a:rPr lang="da-DK" sz="3500" dirty="0" err="1">
                <a:solidFill>
                  <a:schemeClr val="bg1"/>
                </a:solidFill>
                <a:latin typeface="Verdana"/>
                <a:cs typeface="Verdana"/>
              </a:rPr>
              <a:t>Next</a:t>
            </a:r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 Board meeting</a:t>
            </a:r>
          </a:p>
        </p:txBody>
      </p:sp>
    </p:spTree>
    <p:extLst>
      <p:ext uri="{BB962C8B-B14F-4D97-AF65-F5344CB8AC3E}">
        <p14:creationId xmlns:p14="http://schemas.microsoft.com/office/powerpoint/2010/main" val="965287772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Cphbusiness Students_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PowerPoint_Cphbusiness Students_test.potx</Template>
  <TotalTime>20049</TotalTime>
  <Words>120</Words>
  <Application>Microsoft Macintosh PowerPoint</Application>
  <PresentationFormat>Brugerdefineret</PresentationFormat>
  <Paragraphs>45</Paragraphs>
  <Slides>8</Slides>
  <Notes>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Verdana</vt:lpstr>
      <vt:lpstr>Wingdings</vt:lpstr>
      <vt:lpstr>PowerPoint_Cphbusiness Students_test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CPH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Martin Ove Christensen</dc:creator>
  <cp:lastModifiedBy>Emilie Holmboe Knudsen</cp:lastModifiedBy>
  <cp:revision>291</cp:revision>
  <dcterms:created xsi:type="dcterms:W3CDTF">2013-08-30T11:58:37Z</dcterms:created>
  <dcterms:modified xsi:type="dcterms:W3CDTF">2019-11-09T14:40:19Z</dcterms:modified>
</cp:coreProperties>
</file>