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87" r:id="rId2"/>
    <p:sldId id="298" r:id="rId3"/>
    <p:sldId id="290" r:id="rId4"/>
    <p:sldId id="346" r:id="rId5"/>
    <p:sldId id="368" r:id="rId6"/>
    <p:sldId id="370" r:id="rId7"/>
    <p:sldId id="337" r:id="rId8"/>
    <p:sldId id="381" r:id="rId9"/>
    <p:sldId id="342" r:id="rId10"/>
  </p:sldIdLst>
  <p:sldSz cx="9939338" cy="7451725"/>
  <p:notesSz cx="6858000" cy="9144000"/>
  <p:defaultTextStyle>
    <a:defPPr>
      <a:defRPr lang="en-US"/>
    </a:defPPr>
    <a:lvl1pPr marL="0" algn="l" defTabSz="49688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496885" algn="l" defTabSz="49688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993770" algn="l" defTabSz="49688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490655" algn="l" defTabSz="49688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1987540" algn="l" defTabSz="49688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484425" algn="l" defTabSz="49688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2981310" algn="l" defTabSz="49688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478195" algn="l" defTabSz="49688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3975080" algn="l" defTabSz="49688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47">
          <p15:clr>
            <a:srgbClr val="A4A3A4"/>
          </p15:clr>
        </p15:guide>
        <p15:guide id="2" pos="313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C0026"/>
    <a:srgbClr val="9F1132"/>
    <a:srgbClr val="750D24"/>
    <a:srgbClr val="00163B"/>
    <a:srgbClr val="404040"/>
    <a:srgbClr val="385C7F"/>
    <a:srgbClr val="FBB04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588" autoAdjust="0"/>
    <p:restoredTop sz="93817" autoAdjust="0"/>
  </p:normalViewPr>
  <p:slideViewPr>
    <p:cSldViewPr snapToGrid="0" snapToObjects="1">
      <p:cViewPr varScale="1">
        <p:scale>
          <a:sx n="58" d="100"/>
          <a:sy n="58" d="100"/>
        </p:scale>
        <p:origin x="1568" y="44"/>
      </p:cViewPr>
      <p:guideLst>
        <p:guide orient="horz" pos="2347"/>
        <p:guide pos="313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119" d="100"/>
          <a:sy n="119" d="100"/>
        </p:scale>
        <p:origin x="-4416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7F9727-4AA7-4743-9E28-A2B95FCC3144}" type="datetimeFigureOut">
              <a:rPr lang="da-DK" smtClean="0"/>
              <a:t>27-08-2019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343F94-92DC-C74B-A479-4532430A417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899960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D31977-F3AE-124F-A9C2-5BDDEAC30434}" type="datetimeFigureOut">
              <a:rPr lang="da-DK" smtClean="0"/>
              <a:t>27-08-2019</a:t>
            </a:fld>
            <a:endParaRPr lang="da-DK"/>
          </a:p>
        </p:txBody>
      </p:sp>
      <p:sp>
        <p:nvSpPr>
          <p:cNvPr id="4" name="Pladsholder til slide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289EEE-E56A-E44A-87BD-FA2239BC982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828327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289EEE-E56A-E44A-87BD-FA2239BC982C}" type="slidenum">
              <a:rPr lang="da-DK" smtClean="0"/>
              <a:t>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60525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289EEE-E56A-E44A-87BD-FA2239BC982C}" type="slidenum">
              <a:rPr lang="da-DK" smtClean="0"/>
              <a:t>2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142039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289EEE-E56A-E44A-87BD-FA2239BC982C}" type="slidenum">
              <a:rPr lang="da-DK" smtClean="0"/>
              <a:t>3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515549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289EEE-E56A-E44A-87BD-FA2239BC982C}" type="slidenum">
              <a:rPr lang="da-DK" smtClean="0"/>
              <a:t>4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579425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289EEE-E56A-E44A-87BD-FA2239BC982C}" type="slidenum">
              <a:rPr lang="da-DK" smtClean="0"/>
              <a:t>5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695678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289EEE-E56A-E44A-87BD-FA2239BC982C}" type="slidenum">
              <a:rPr lang="da-DK" smtClean="0"/>
              <a:t>6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5511118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baseline="0" dirty="0"/>
          </a:p>
          <a:p>
            <a:endParaRPr lang="da-DK" baseline="0" dirty="0"/>
          </a:p>
          <a:p>
            <a:r>
              <a:rPr lang="da-DK" baseline="0" dirty="0"/>
              <a:t> </a:t>
            </a:r>
          </a:p>
          <a:p>
            <a:endParaRPr lang="da-DK" baseline="0" dirty="0"/>
          </a:p>
          <a:p>
            <a:endParaRPr lang="da-DK" baseline="0" dirty="0"/>
          </a:p>
          <a:p>
            <a:endParaRPr lang="da-DK" baseline="0" dirty="0"/>
          </a:p>
          <a:p>
            <a:endParaRPr lang="da-DK" baseline="0" dirty="0"/>
          </a:p>
          <a:p>
            <a:endParaRPr lang="da-DK" baseline="0" dirty="0"/>
          </a:p>
          <a:p>
            <a:endParaRPr lang="da-DK" baseline="0" dirty="0"/>
          </a:p>
          <a:p>
            <a:r>
              <a:rPr lang="da-DK" baseline="0" dirty="0"/>
              <a:t> </a:t>
            </a:r>
          </a:p>
          <a:p>
            <a:r>
              <a:rPr lang="da-DK" baseline="0" dirty="0"/>
              <a:t> </a:t>
            </a:r>
            <a:endParaRPr lang="da-DK" dirty="0"/>
          </a:p>
          <a:p>
            <a:endParaRPr lang="da-DK" dirty="0"/>
          </a:p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289EEE-E56A-E44A-87BD-FA2239BC982C}" type="slidenum">
              <a:rPr lang="da-DK" smtClean="0"/>
              <a:t>7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4410721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baseline="0" dirty="0"/>
          </a:p>
          <a:p>
            <a:endParaRPr lang="da-DK" baseline="0" dirty="0"/>
          </a:p>
          <a:p>
            <a:r>
              <a:rPr lang="da-DK" baseline="0" dirty="0"/>
              <a:t> </a:t>
            </a:r>
          </a:p>
          <a:p>
            <a:endParaRPr lang="da-DK" baseline="0" dirty="0"/>
          </a:p>
          <a:p>
            <a:endParaRPr lang="da-DK" baseline="0" dirty="0"/>
          </a:p>
          <a:p>
            <a:endParaRPr lang="da-DK" baseline="0" dirty="0"/>
          </a:p>
          <a:p>
            <a:endParaRPr lang="da-DK" baseline="0" dirty="0"/>
          </a:p>
          <a:p>
            <a:endParaRPr lang="da-DK" baseline="0" dirty="0"/>
          </a:p>
          <a:p>
            <a:endParaRPr lang="da-DK" baseline="0" dirty="0"/>
          </a:p>
          <a:p>
            <a:r>
              <a:rPr lang="da-DK" baseline="0" dirty="0"/>
              <a:t> </a:t>
            </a:r>
          </a:p>
          <a:p>
            <a:r>
              <a:rPr lang="da-DK" baseline="0" dirty="0"/>
              <a:t> </a:t>
            </a:r>
            <a:endParaRPr lang="da-DK" dirty="0"/>
          </a:p>
          <a:p>
            <a:endParaRPr lang="da-DK" dirty="0"/>
          </a:p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289EEE-E56A-E44A-87BD-FA2239BC982C}" type="slidenum">
              <a:rPr lang="da-DK" smtClean="0"/>
              <a:t>8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5137684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289EEE-E56A-E44A-87BD-FA2239BC982C}" type="slidenum">
              <a:rPr lang="da-DK" smtClean="0"/>
              <a:t>9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50704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rmal 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dsholder til tekst 5"/>
          <p:cNvSpPr>
            <a:spLocks noGrp="1"/>
          </p:cNvSpPr>
          <p:nvPr>
            <p:ph type="body" sz="quarter" idx="10" hasCustomPrompt="1"/>
          </p:nvPr>
        </p:nvSpPr>
        <p:spPr>
          <a:xfrm>
            <a:off x="554736" y="1047256"/>
            <a:ext cx="8789988" cy="933447"/>
          </a:xfrm>
          <a:prstGeom prst="rect">
            <a:avLst/>
          </a:prstGeom>
        </p:spPr>
        <p:txBody>
          <a:bodyPr/>
          <a:lstStyle>
            <a:lvl1pPr>
              <a:buNone/>
              <a:defRPr sz="4000" b="0" i="0" baseline="0">
                <a:solidFill>
                  <a:srgbClr val="404040"/>
                </a:solidFill>
              </a:defRPr>
            </a:lvl1pPr>
          </a:lstStyle>
          <a:p>
            <a:pPr lvl="0"/>
            <a:r>
              <a:rPr lang="da-DK" dirty="0"/>
              <a:t>Skriv titel</a:t>
            </a:r>
          </a:p>
        </p:txBody>
      </p:sp>
      <p:sp>
        <p:nvSpPr>
          <p:cNvPr id="5" name="Pladsholder til indhold 4"/>
          <p:cNvSpPr>
            <a:spLocks noGrp="1"/>
          </p:cNvSpPr>
          <p:nvPr>
            <p:ph sz="quarter" idx="12"/>
          </p:nvPr>
        </p:nvSpPr>
        <p:spPr>
          <a:xfrm>
            <a:off x="554736" y="2300140"/>
            <a:ext cx="8789988" cy="4100071"/>
          </a:xfrm>
          <a:prstGeom prst="rect">
            <a:avLst/>
          </a:prstGeom>
        </p:spPr>
        <p:txBody>
          <a:bodyPr/>
          <a:lstStyle>
            <a:lvl1pPr marL="372664" indent="-372664">
              <a:buClr>
                <a:srgbClr val="8C0026"/>
              </a:buClr>
              <a:buFont typeface="Arial"/>
              <a:buChar char="•"/>
              <a:defRPr sz="1800">
                <a:solidFill>
                  <a:srgbClr val="404040"/>
                </a:solidFill>
              </a:defRPr>
            </a:lvl1pPr>
            <a:lvl2pPr marL="807438" indent="-310553">
              <a:buClr>
                <a:srgbClr val="8C0026"/>
              </a:buClr>
              <a:buFont typeface="Arial"/>
              <a:buChar char="•"/>
              <a:defRPr sz="1500">
                <a:solidFill>
                  <a:srgbClr val="404040"/>
                </a:solidFill>
              </a:defRPr>
            </a:lvl2pPr>
            <a:lvl3pPr marL="1242212" indent="-248442">
              <a:buClr>
                <a:srgbClr val="8C0026"/>
              </a:buClr>
              <a:buFont typeface="Arial"/>
              <a:buChar char="•"/>
              <a:defRPr sz="1500">
                <a:solidFill>
                  <a:srgbClr val="404040"/>
                </a:solidFill>
              </a:defRPr>
            </a:lvl3pPr>
            <a:lvl4pPr marL="1739097" indent="-248442">
              <a:buClr>
                <a:srgbClr val="8C0026"/>
              </a:buClr>
              <a:buFont typeface="Arial"/>
              <a:buChar char="•"/>
              <a:defRPr sz="1500">
                <a:solidFill>
                  <a:srgbClr val="404040"/>
                </a:solidFill>
              </a:defRPr>
            </a:lvl4pPr>
            <a:lvl5pPr marL="2235982" indent="-248442">
              <a:buClr>
                <a:srgbClr val="8C0026"/>
              </a:buClr>
              <a:buFont typeface="Arial"/>
              <a:buChar char="•"/>
              <a:defRPr sz="150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 dirty="0" err="1"/>
              <a:t>Klik</a:t>
            </a:r>
            <a:r>
              <a:rPr lang="en-US" dirty="0"/>
              <a:t> for at </a:t>
            </a:r>
            <a:r>
              <a:rPr lang="en-US" dirty="0" err="1"/>
              <a:t>redigere</a:t>
            </a:r>
            <a:r>
              <a:rPr lang="en-US" dirty="0"/>
              <a:t> </a:t>
            </a:r>
            <a:r>
              <a:rPr lang="en-US" dirty="0" err="1"/>
              <a:t>teksttypografierne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masteren</a:t>
            </a:r>
            <a:endParaRPr lang="en-US" dirty="0"/>
          </a:p>
          <a:p>
            <a:pPr lvl="1"/>
            <a:r>
              <a:rPr lang="en-US" dirty="0" err="1"/>
              <a:t>Andet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2"/>
            <a:r>
              <a:rPr lang="en-US" dirty="0" err="1"/>
              <a:t>Tredje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3"/>
            <a:r>
              <a:rPr lang="en-US" dirty="0" err="1"/>
              <a:t>Fjerde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4"/>
            <a:r>
              <a:rPr lang="en-US" dirty="0" err="1"/>
              <a:t>Femte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da-DK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500808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dsholder til indhold 4"/>
          <p:cNvSpPr>
            <a:spLocks noGrp="1"/>
          </p:cNvSpPr>
          <p:nvPr>
            <p:ph sz="quarter" idx="12"/>
          </p:nvPr>
        </p:nvSpPr>
        <p:spPr>
          <a:xfrm>
            <a:off x="554736" y="2300140"/>
            <a:ext cx="4356000" cy="4100071"/>
          </a:xfrm>
          <a:prstGeom prst="rect">
            <a:avLst/>
          </a:prstGeom>
        </p:spPr>
        <p:txBody>
          <a:bodyPr/>
          <a:lstStyle>
            <a:lvl1pPr marL="372664" indent="-372664">
              <a:buClr>
                <a:srgbClr val="8C0026"/>
              </a:buClr>
              <a:buFont typeface="Arial"/>
              <a:buChar char="•"/>
              <a:defRPr sz="1800">
                <a:solidFill>
                  <a:srgbClr val="404040"/>
                </a:solidFill>
              </a:defRPr>
            </a:lvl1pPr>
            <a:lvl2pPr marL="807438" indent="-310553">
              <a:buClr>
                <a:srgbClr val="8C0026"/>
              </a:buClr>
              <a:buFont typeface="Arial"/>
              <a:buChar char="•"/>
              <a:defRPr sz="1500">
                <a:solidFill>
                  <a:srgbClr val="404040"/>
                </a:solidFill>
              </a:defRPr>
            </a:lvl2pPr>
            <a:lvl3pPr marL="1242212" indent="-248442">
              <a:buClr>
                <a:srgbClr val="8C0026"/>
              </a:buClr>
              <a:buFont typeface="Arial"/>
              <a:buChar char="•"/>
              <a:defRPr sz="1500">
                <a:solidFill>
                  <a:srgbClr val="404040"/>
                </a:solidFill>
              </a:defRPr>
            </a:lvl3pPr>
            <a:lvl4pPr marL="1739097" indent="-248442">
              <a:buClr>
                <a:srgbClr val="8C0026"/>
              </a:buClr>
              <a:buFont typeface="Arial"/>
              <a:buChar char="•"/>
              <a:defRPr sz="1500">
                <a:solidFill>
                  <a:srgbClr val="404040"/>
                </a:solidFill>
              </a:defRPr>
            </a:lvl4pPr>
            <a:lvl5pPr marL="2235982" indent="-248442">
              <a:buClr>
                <a:srgbClr val="8C0026"/>
              </a:buClr>
              <a:buFont typeface="Arial"/>
              <a:buChar char="•"/>
              <a:defRPr sz="150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 dirty="0" err="1"/>
              <a:t>Klik</a:t>
            </a:r>
            <a:r>
              <a:rPr lang="en-US" dirty="0"/>
              <a:t> for at </a:t>
            </a:r>
            <a:r>
              <a:rPr lang="en-US" dirty="0" err="1"/>
              <a:t>redigere</a:t>
            </a:r>
            <a:r>
              <a:rPr lang="en-US" dirty="0"/>
              <a:t> </a:t>
            </a:r>
            <a:r>
              <a:rPr lang="en-US" dirty="0" err="1"/>
              <a:t>teksttypografierne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masteren</a:t>
            </a:r>
            <a:endParaRPr lang="en-US" dirty="0"/>
          </a:p>
          <a:p>
            <a:pPr lvl="1"/>
            <a:r>
              <a:rPr lang="en-US" dirty="0" err="1"/>
              <a:t>Andet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2"/>
            <a:r>
              <a:rPr lang="en-US" dirty="0" err="1"/>
              <a:t>Tredje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3"/>
            <a:r>
              <a:rPr lang="en-US" dirty="0" err="1"/>
              <a:t>Fjerde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4"/>
            <a:r>
              <a:rPr lang="en-US" dirty="0" err="1"/>
              <a:t>Femte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da-DK" dirty="0"/>
          </a:p>
        </p:txBody>
      </p:sp>
      <p:sp>
        <p:nvSpPr>
          <p:cNvPr id="11" name="Pladsholder til indhold 4"/>
          <p:cNvSpPr>
            <a:spLocks noGrp="1"/>
          </p:cNvSpPr>
          <p:nvPr>
            <p:ph sz="quarter" idx="13"/>
          </p:nvPr>
        </p:nvSpPr>
        <p:spPr>
          <a:xfrm>
            <a:off x="4988724" y="2301580"/>
            <a:ext cx="4356000" cy="4100071"/>
          </a:xfrm>
          <a:prstGeom prst="rect">
            <a:avLst/>
          </a:prstGeom>
        </p:spPr>
        <p:txBody>
          <a:bodyPr/>
          <a:lstStyle>
            <a:lvl1pPr marL="372664" indent="-372664">
              <a:buClr>
                <a:srgbClr val="8C0026"/>
              </a:buClr>
              <a:buFont typeface="Arial"/>
              <a:buChar char="•"/>
              <a:defRPr sz="1800">
                <a:solidFill>
                  <a:srgbClr val="404040"/>
                </a:solidFill>
              </a:defRPr>
            </a:lvl1pPr>
            <a:lvl2pPr marL="807438" indent="-310553">
              <a:buClr>
                <a:srgbClr val="8C0026"/>
              </a:buClr>
              <a:buFont typeface="Arial"/>
              <a:buChar char="•"/>
              <a:defRPr sz="1500">
                <a:solidFill>
                  <a:srgbClr val="404040"/>
                </a:solidFill>
              </a:defRPr>
            </a:lvl2pPr>
            <a:lvl3pPr marL="1242212" indent="-248442">
              <a:buClr>
                <a:srgbClr val="8C0026"/>
              </a:buClr>
              <a:buFont typeface="Arial"/>
              <a:buChar char="•"/>
              <a:defRPr sz="1500">
                <a:solidFill>
                  <a:srgbClr val="404040"/>
                </a:solidFill>
              </a:defRPr>
            </a:lvl3pPr>
            <a:lvl4pPr marL="1739097" indent="-248442">
              <a:buClr>
                <a:srgbClr val="8C0026"/>
              </a:buClr>
              <a:buFont typeface="Arial"/>
              <a:buChar char="•"/>
              <a:defRPr sz="1500">
                <a:solidFill>
                  <a:srgbClr val="404040"/>
                </a:solidFill>
              </a:defRPr>
            </a:lvl4pPr>
            <a:lvl5pPr marL="2235982" indent="-248442">
              <a:buClr>
                <a:srgbClr val="8C0026"/>
              </a:buClr>
              <a:buFont typeface="Arial"/>
              <a:buChar char="•"/>
              <a:defRPr sz="150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 dirty="0" err="1"/>
              <a:t>Klik</a:t>
            </a:r>
            <a:r>
              <a:rPr lang="en-US" dirty="0"/>
              <a:t> for at </a:t>
            </a:r>
            <a:r>
              <a:rPr lang="en-US" dirty="0" err="1"/>
              <a:t>redigere</a:t>
            </a:r>
            <a:r>
              <a:rPr lang="en-US" dirty="0"/>
              <a:t> </a:t>
            </a:r>
            <a:r>
              <a:rPr lang="en-US" dirty="0" err="1"/>
              <a:t>teksttypografierne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masteren</a:t>
            </a:r>
            <a:endParaRPr lang="en-US" dirty="0"/>
          </a:p>
          <a:p>
            <a:pPr lvl="1"/>
            <a:r>
              <a:rPr lang="en-US" dirty="0" err="1"/>
              <a:t>Andet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2"/>
            <a:r>
              <a:rPr lang="en-US" dirty="0" err="1"/>
              <a:t>Tredje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3"/>
            <a:r>
              <a:rPr lang="en-US" dirty="0" err="1"/>
              <a:t>Fjerde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4"/>
            <a:r>
              <a:rPr lang="en-US" dirty="0" err="1"/>
              <a:t>Femte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da-DK" dirty="0"/>
          </a:p>
        </p:txBody>
      </p:sp>
      <p:sp>
        <p:nvSpPr>
          <p:cNvPr id="12" name="Pladsholder til tekst 5"/>
          <p:cNvSpPr>
            <a:spLocks noGrp="1"/>
          </p:cNvSpPr>
          <p:nvPr>
            <p:ph type="body" sz="quarter" idx="10" hasCustomPrompt="1"/>
          </p:nvPr>
        </p:nvSpPr>
        <p:spPr>
          <a:xfrm>
            <a:off x="554736" y="1047256"/>
            <a:ext cx="8789988" cy="933447"/>
          </a:xfrm>
          <a:prstGeom prst="rect">
            <a:avLst/>
          </a:prstGeom>
        </p:spPr>
        <p:txBody>
          <a:bodyPr/>
          <a:lstStyle>
            <a:lvl1pPr>
              <a:buNone/>
              <a:defRPr sz="4000" b="0" i="0" baseline="0">
                <a:solidFill>
                  <a:srgbClr val="404040"/>
                </a:solidFill>
              </a:defRPr>
            </a:lvl1pPr>
          </a:lstStyle>
          <a:p>
            <a:pPr lvl="0"/>
            <a:r>
              <a:rPr lang="da-DK" dirty="0"/>
              <a:t>Skriv titel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554735" y="2205353"/>
            <a:ext cx="4333832" cy="695149"/>
          </a:xfrm>
          <a:prstGeom prst="rect">
            <a:avLst/>
          </a:prstGeom>
        </p:spPr>
        <p:txBody>
          <a:bodyPr lIns="99377" tIns="49688" rIns="99377" bIns="49688" anchor="b"/>
          <a:lstStyle>
            <a:lvl1pPr marL="0" indent="0">
              <a:buNone/>
              <a:defRPr sz="2600" b="1"/>
            </a:lvl1pPr>
            <a:lvl2pPr marL="496885" indent="0">
              <a:buNone/>
              <a:defRPr sz="2200" b="1"/>
            </a:lvl2pPr>
            <a:lvl3pPr marL="993770" indent="0">
              <a:buNone/>
              <a:defRPr sz="2000" b="1"/>
            </a:lvl3pPr>
            <a:lvl4pPr marL="1490655" indent="0">
              <a:buNone/>
              <a:defRPr sz="1700" b="1"/>
            </a:lvl4pPr>
            <a:lvl5pPr marL="1987540" indent="0">
              <a:buNone/>
              <a:defRPr sz="1700" b="1"/>
            </a:lvl5pPr>
            <a:lvl6pPr marL="2484425" indent="0">
              <a:buNone/>
              <a:defRPr sz="1700" b="1"/>
            </a:lvl6pPr>
            <a:lvl7pPr marL="2981310" indent="0">
              <a:buNone/>
              <a:defRPr sz="1700" b="1"/>
            </a:lvl7pPr>
            <a:lvl8pPr marL="3478195" indent="0">
              <a:buNone/>
              <a:defRPr sz="1700" b="1"/>
            </a:lvl8pPr>
            <a:lvl9pPr marL="3975080" indent="0">
              <a:buNone/>
              <a:defRPr sz="1700" b="1"/>
            </a:lvl9pPr>
          </a:lstStyle>
          <a:p>
            <a:pPr lvl="0"/>
            <a:r>
              <a:rPr lang="en-US"/>
              <a:t>Klik for at redigere teksttypografierne i masteren</a:t>
            </a:r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5049047" y="2205353"/>
            <a:ext cx="4295678" cy="695149"/>
          </a:xfrm>
          <a:prstGeom prst="rect">
            <a:avLst/>
          </a:prstGeom>
        </p:spPr>
        <p:txBody>
          <a:bodyPr lIns="99377" tIns="49688" rIns="99377" bIns="49688" anchor="b"/>
          <a:lstStyle>
            <a:lvl1pPr marL="0" indent="0">
              <a:buNone/>
              <a:defRPr sz="2600" b="1"/>
            </a:lvl1pPr>
            <a:lvl2pPr marL="496885" indent="0">
              <a:buNone/>
              <a:defRPr sz="2200" b="1"/>
            </a:lvl2pPr>
            <a:lvl3pPr marL="993770" indent="0">
              <a:buNone/>
              <a:defRPr sz="2000" b="1"/>
            </a:lvl3pPr>
            <a:lvl4pPr marL="1490655" indent="0">
              <a:buNone/>
              <a:defRPr sz="1700" b="1"/>
            </a:lvl4pPr>
            <a:lvl5pPr marL="1987540" indent="0">
              <a:buNone/>
              <a:defRPr sz="1700" b="1"/>
            </a:lvl5pPr>
            <a:lvl6pPr marL="2484425" indent="0">
              <a:buNone/>
              <a:defRPr sz="1700" b="1"/>
            </a:lvl6pPr>
            <a:lvl7pPr marL="2981310" indent="0">
              <a:buNone/>
              <a:defRPr sz="1700" b="1"/>
            </a:lvl7pPr>
            <a:lvl8pPr marL="3478195" indent="0">
              <a:buNone/>
              <a:defRPr sz="1700" b="1"/>
            </a:lvl8pPr>
            <a:lvl9pPr marL="3975080" indent="0">
              <a:buNone/>
              <a:defRPr sz="1700" b="1"/>
            </a:lvl9pPr>
          </a:lstStyle>
          <a:p>
            <a:pPr lvl="0"/>
            <a:r>
              <a:rPr lang="en-US"/>
              <a:t>Klik for at redigere teksttypografierne i masteren</a:t>
            </a:r>
          </a:p>
        </p:txBody>
      </p:sp>
      <p:sp>
        <p:nvSpPr>
          <p:cNvPr id="9" name="Pladsholder til indhold 4"/>
          <p:cNvSpPr>
            <a:spLocks noGrp="1"/>
          </p:cNvSpPr>
          <p:nvPr>
            <p:ph sz="quarter" idx="12"/>
          </p:nvPr>
        </p:nvSpPr>
        <p:spPr>
          <a:xfrm>
            <a:off x="554736" y="2300140"/>
            <a:ext cx="4356000" cy="4100071"/>
          </a:xfrm>
          <a:prstGeom prst="rect">
            <a:avLst/>
          </a:prstGeom>
        </p:spPr>
        <p:txBody>
          <a:bodyPr/>
          <a:lstStyle>
            <a:lvl1pPr marL="372664" indent="-372664">
              <a:buClr>
                <a:srgbClr val="8C0026"/>
              </a:buClr>
              <a:buFont typeface="Arial"/>
              <a:buChar char="•"/>
              <a:defRPr sz="1800">
                <a:solidFill>
                  <a:srgbClr val="404040"/>
                </a:solidFill>
              </a:defRPr>
            </a:lvl1pPr>
            <a:lvl2pPr marL="807438" indent="-310553">
              <a:buClr>
                <a:srgbClr val="8C0026"/>
              </a:buClr>
              <a:buFont typeface="Arial"/>
              <a:buChar char="•"/>
              <a:defRPr sz="1500">
                <a:solidFill>
                  <a:srgbClr val="404040"/>
                </a:solidFill>
              </a:defRPr>
            </a:lvl2pPr>
            <a:lvl3pPr marL="1242212" indent="-248442">
              <a:buClr>
                <a:srgbClr val="8C0026"/>
              </a:buClr>
              <a:buFont typeface="Arial"/>
              <a:buChar char="•"/>
              <a:defRPr sz="1500">
                <a:solidFill>
                  <a:srgbClr val="404040"/>
                </a:solidFill>
              </a:defRPr>
            </a:lvl3pPr>
            <a:lvl4pPr marL="1739097" indent="-248442">
              <a:buClr>
                <a:srgbClr val="8C0026"/>
              </a:buClr>
              <a:buFont typeface="Arial"/>
              <a:buChar char="•"/>
              <a:defRPr sz="1500">
                <a:solidFill>
                  <a:srgbClr val="404040"/>
                </a:solidFill>
              </a:defRPr>
            </a:lvl4pPr>
            <a:lvl5pPr marL="2235982" indent="-248442">
              <a:buClr>
                <a:srgbClr val="8C0026"/>
              </a:buClr>
              <a:buFont typeface="Arial"/>
              <a:buChar char="•"/>
              <a:defRPr sz="150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 dirty="0" err="1"/>
              <a:t>Klik</a:t>
            </a:r>
            <a:r>
              <a:rPr lang="en-US" dirty="0"/>
              <a:t> for at </a:t>
            </a:r>
            <a:r>
              <a:rPr lang="en-US" dirty="0" err="1"/>
              <a:t>redigere</a:t>
            </a:r>
            <a:r>
              <a:rPr lang="en-US" dirty="0"/>
              <a:t> </a:t>
            </a:r>
            <a:r>
              <a:rPr lang="en-US" dirty="0" err="1"/>
              <a:t>teksttypografierne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masteren</a:t>
            </a:r>
            <a:endParaRPr lang="en-US" dirty="0"/>
          </a:p>
          <a:p>
            <a:pPr lvl="1"/>
            <a:r>
              <a:rPr lang="en-US" dirty="0" err="1"/>
              <a:t>Andet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2"/>
            <a:r>
              <a:rPr lang="en-US" dirty="0" err="1"/>
              <a:t>Tredje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3"/>
            <a:r>
              <a:rPr lang="en-US" dirty="0" err="1"/>
              <a:t>Fjerde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4"/>
            <a:r>
              <a:rPr lang="en-US" dirty="0" err="1"/>
              <a:t>Femte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da-DK" dirty="0"/>
          </a:p>
        </p:txBody>
      </p:sp>
      <p:sp>
        <p:nvSpPr>
          <p:cNvPr id="11" name="Pladsholder til indhold 4"/>
          <p:cNvSpPr>
            <a:spLocks noGrp="1"/>
          </p:cNvSpPr>
          <p:nvPr>
            <p:ph sz="quarter" idx="13"/>
          </p:nvPr>
        </p:nvSpPr>
        <p:spPr>
          <a:xfrm>
            <a:off x="4988724" y="2301580"/>
            <a:ext cx="4356000" cy="4100071"/>
          </a:xfrm>
          <a:prstGeom prst="rect">
            <a:avLst/>
          </a:prstGeom>
        </p:spPr>
        <p:txBody>
          <a:bodyPr/>
          <a:lstStyle>
            <a:lvl1pPr marL="372664" indent="-372664">
              <a:buClr>
                <a:srgbClr val="8C0026"/>
              </a:buClr>
              <a:buFont typeface="Arial"/>
              <a:buChar char="•"/>
              <a:defRPr sz="1800">
                <a:solidFill>
                  <a:srgbClr val="404040"/>
                </a:solidFill>
              </a:defRPr>
            </a:lvl1pPr>
            <a:lvl2pPr marL="807438" indent="-310553">
              <a:buClr>
                <a:srgbClr val="8C0026"/>
              </a:buClr>
              <a:buFont typeface="Arial"/>
              <a:buChar char="•"/>
              <a:defRPr sz="1500">
                <a:solidFill>
                  <a:srgbClr val="404040"/>
                </a:solidFill>
              </a:defRPr>
            </a:lvl2pPr>
            <a:lvl3pPr marL="1242212" indent="-248442">
              <a:buClr>
                <a:srgbClr val="8C0026"/>
              </a:buClr>
              <a:buFont typeface="Arial"/>
              <a:buChar char="•"/>
              <a:defRPr sz="1500">
                <a:solidFill>
                  <a:srgbClr val="404040"/>
                </a:solidFill>
              </a:defRPr>
            </a:lvl3pPr>
            <a:lvl4pPr marL="1739097" indent="-248442">
              <a:buClr>
                <a:srgbClr val="8C0026"/>
              </a:buClr>
              <a:buFont typeface="Arial"/>
              <a:buChar char="•"/>
              <a:defRPr sz="1500">
                <a:solidFill>
                  <a:srgbClr val="404040"/>
                </a:solidFill>
              </a:defRPr>
            </a:lvl4pPr>
            <a:lvl5pPr marL="2235982" indent="-248442">
              <a:buClr>
                <a:srgbClr val="8C0026"/>
              </a:buClr>
              <a:buFont typeface="Arial"/>
              <a:buChar char="•"/>
              <a:defRPr sz="150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 dirty="0" err="1"/>
              <a:t>Klik</a:t>
            </a:r>
            <a:r>
              <a:rPr lang="en-US" dirty="0"/>
              <a:t> for at </a:t>
            </a:r>
            <a:r>
              <a:rPr lang="en-US" dirty="0" err="1"/>
              <a:t>redigere</a:t>
            </a:r>
            <a:r>
              <a:rPr lang="en-US" dirty="0"/>
              <a:t> </a:t>
            </a:r>
            <a:r>
              <a:rPr lang="en-US" dirty="0" err="1"/>
              <a:t>teksttypografierne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masteren</a:t>
            </a:r>
            <a:endParaRPr lang="en-US" dirty="0"/>
          </a:p>
          <a:p>
            <a:pPr lvl="1"/>
            <a:r>
              <a:rPr lang="en-US" dirty="0" err="1"/>
              <a:t>Andet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2"/>
            <a:r>
              <a:rPr lang="en-US" dirty="0" err="1"/>
              <a:t>Tredje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3"/>
            <a:r>
              <a:rPr lang="en-US" dirty="0" err="1"/>
              <a:t>Fjerde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4"/>
            <a:r>
              <a:rPr lang="en-US" dirty="0" err="1"/>
              <a:t>Femte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da-DK" dirty="0"/>
          </a:p>
        </p:txBody>
      </p:sp>
      <p:sp>
        <p:nvSpPr>
          <p:cNvPr id="12" name="Pladsholder til tekst 5"/>
          <p:cNvSpPr>
            <a:spLocks noGrp="1"/>
          </p:cNvSpPr>
          <p:nvPr>
            <p:ph type="body" sz="quarter" idx="10" hasCustomPrompt="1"/>
          </p:nvPr>
        </p:nvSpPr>
        <p:spPr>
          <a:xfrm>
            <a:off x="554736" y="1047256"/>
            <a:ext cx="8789988" cy="933447"/>
          </a:xfrm>
          <a:prstGeom prst="rect">
            <a:avLst/>
          </a:prstGeom>
        </p:spPr>
        <p:txBody>
          <a:bodyPr/>
          <a:lstStyle>
            <a:lvl1pPr>
              <a:buNone/>
              <a:defRPr sz="4000" b="0" i="0" baseline="0">
                <a:solidFill>
                  <a:srgbClr val="404040"/>
                </a:solidFill>
              </a:defRPr>
            </a:lvl1pPr>
          </a:lstStyle>
          <a:p>
            <a:pPr lvl="0"/>
            <a:r>
              <a:rPr lang="da-DK" dirty="0"/>
              <a:t>Skriv titel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48180" y="5216207"/>
            <a:ext cx="5963603" cy="615803"/>
          </a:xfrm>
          <a:prstGeom prst="rect">
            <a:avLst/>
          </a:prstGeom>
        </p:spPr>
        <p:txBody>
          <a:bodyPr lIns="99377" tIns="49688" rIns="99377" bIns="49688" anchor="b"/>
          <a:lstStyle>
            <a:lvl1pPr algn="l">
              <a:defRPr sz="2600" b="1">
                <a:solidFill>
                  <a:srgbClr val="9F1132"/>
                </a:solidFill>
              </a:defRPr>
            </a:lvl1pPr>
          </a:lstStyle>
          <a:p>
            <a:r>
              <a:rPr lang="en-US"/>
              <a:t>Klik for at redigere i masteren</a:t>
            </a:r>
            <a:endParaRPr lang="da-DK" dirty="0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948180" y="810705"/>
            <a:ext cx="5963603" cy="4326155"/>
          </a:xfrm>
          <a:prstGeom prst="rect">
            <a:avLst/>
          </a:prstGeom>
        </p:spPr>
        <p:txBody>
          <a:bodyPr lIns="99377" tIns="49688" rIns="99377" bIns="49688"/>
          <a:lstStyle>
            <a:lvl1pPr marL="0" indent="0">
              <a:buNone/>
              <a:defRPr sz="3500"/>
            </a:lvl1pPr>
            <a:lvl2pPr marL="496885" indent="0">
              <a:buNone/>
              <a:defRPr sz="3000"/>
            </a:lvl2pPr>
            <a:lvl3pPr marL="993770" indent="0">
              <a:buNone/>
              <a:defRPr sz="2600"/>
            </a:lvl3pPr>
            <a:lvl4pPr marL="1490655" indent="0">
              <a:buNone/>
              <a:defRPr sz="2200"/>
            </a:lvl4pPr>
            <a:lvl5pPr marL="1987540" indent="0">
              <a:buNone/>
              <a:defRPr sz="2200"/>
            </a:lvl5pPr>
            <a:lvl6pPr marL="2484425" indent="0">
              <a:buNone/>
              <a:defRPr sz="2200"/>
            </a:lvl6pPr>
            <a:lvl7pPr marL="2981310" indent="0">
              <a:buNone/>
              <a:defRPr sz="2200"/>
            </a:lvl7pPr>
            <a:lvl8pPr marL="3478195" indent="0">
              <a:buNone/>
              <a:defRPr sz="2200"/>
            </a:lvl8pPr>
            <a:lvl9pPr marL="3975080" indent="0">
              <a:buNone/>
              <a:defRPr sz="2200"/>
            </a:lvl9pPr>
          </a:lstStyle>
          <a:p>
            <a:r>
              <a:rPr lang="en-US" dirty="0" err="1"/>
              <a:t>Træk</a:t>
            </a:r>
            <a:r>
              <a:rPr lang="en-US" dirty="0"/>
              <a:t> </a:t>
            </a:r>
            <a:r>
              <a:rPr lang="en-US" dirty="0" err="1"/>
              <a:t>billede</a:t>
            </a:r>
            <a:r>
              <a:rPr lang="en-US" dirty="0"/>
              <a:t> </a:t>
            </a:r>
            <a:r>
              <a:rPr lang="en-US" dirty="0" err="1"/>
              <a:t>til</a:t>
            </a:r>
            <a:r>
              <a:rPr lang="en-US" dirty="0"/>
              <a:t> </a:t>
            </a:r>
            <a:r>
              <a:rPr lang="en-US" dirty="0" err="1"/>
              <a:t>pladsholder</a:t>
            </a:r>
            <a:r>
              <a:rPr lang="en-US" dirty="0"/>
              <a:t>, </a:t>
            </a:r>
            <a:r>
              <a:rPr lang="en-US" dirty="0" err="1"/>
              <a:t>eller</a:t>
            </a:r>
            <a:r>
              <a:rPr lang="en-US" dirty="0"/>
              <a:t> </a:t>
            </a:r>
            <a:r>
              <a:rPr lang="en-US" dirty="0" err="1"/>
              <a:t>klik</a:t>
            </a:r>
            <a:r>
              <a:rPr lang="en-US" dirty="0"/>
              <a:t> </a:t>
            </a:r>
            <a:r>
              <a:rPr lang="en-US" dirty="0" err="1"/>
              <a:t>på</a:t>
            </a:r>
            <a:r>
              <a:rPr lang="en-US" dirty="0"/>
              <a:t> symbol for at </a:t>
            </a:r>
            <a:r>
              <a:rPr lang="en-US" dirty="0" err="1"/>
              <a:t>tilføje</a:t>
            </a:r>
            <a:endParaRPr lang="da-DK" dirty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948180" y="5832010"/>
            <a:ext cx="5963603" cy="874542"/>
          </a:xfrm>
          <a:prstGeom prst="rect">
            <a:avLst/>
          </a:prstGeom>
        </p:spPr>
        <p:txBody>
          <a:bodyPr lIns="99377" tIns="49688" rIns="99377" bIns="49688"/>
          <a:lstStyle>
            <a:lvl1pPr marL="0" indent="0">
              <a:buNone/>
              <a:defRPr sz="2000"/>
            </a:lvl1pPr>
            <a:lvl2pPr marL="496885" indent="0">
              <a:buNone/>
              <a:defRPr sz="1300"/>
            </a:lvl2pPr>
            <a:lvl3pPr marL="993770" indent="0">
              <a:buNone/>
              <a:defRPr sz="1100"/>
            </a:lvl3pPr>
            <a:lvl4pPr marL="1490655" indent="0">
              <a:buNone/>
              <a:defRPr sz="1000"/>
            </a:lvl4pPr>
            <a:lvl5pPr marL="1987540" indent="0">
              <a:buNone/>
              <a:defRPr sz="1000"/>
            </a:lvl5pPr>
            <a:lvl6pPr marL="2484425" indent="0">
              <a:buNone/>
              <a:defRPr sz="1000"/>
            </a:lvl6pPr>
            <a:lvl7pPr marL="2981310" indent="0">
              <a:buNone/>
              <a:defRPr sz="1000"/>
            </a:lvl7pPr>
            <a:lvl8pPr marL="3478195" indent="0">
              <a:buNone/>
              <a:defRPr sz="1000"/>
            </a:lvl8pPr>
            <a:lvl9pPr marL="3975080" indent="0">
              <a:buNone/>
              <a:defRPr sz="1000"/>
            </a:lvl9pPr>
          </a:lstStyle>
          <a:p>
            <a:pPr lvl="0"/>
            <a:r>
              <a:rPr lang="en-US"/>
              <a:t>Klik for at redigere teksttypografierne i masteren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lede 3" descr="CPHbusiness_Students_RGB_1.png"/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31139" y="263523"/>
            <a:ext cx="925178" cy="225811"/>
          </a:xfrm>
          <a:prstGeom prst="rect">
            <a:avLst/>
          </a:prstGeom>
        </p:spPr>
      </p:pic>
      <p:cxnSp>
        <p:nvCxnSpPr>
          <p:cNvPr id="6" name="Lige forbindelse 5"/>
          <p:cNvCxnSpPr/>
          <p:nvPr userDrawn="1"/>
        </p:nvCxnSpPr>
        <p:spPr>
          <a:xfrm>
            <a:off x="0" y="609600"/>
            <a:ext cx="9939338" cy="0"/>
          </a:xfrm>
          <a:prstGeom prst="line">
            <a:avLst/>
          </a:prstGeom>
          <a:ln w="12700" cmpd="sng">
            <a:solidFill>
              <a:srgbClr val="8C002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Lige forbindelse 7"/>
          <p:cNvCxnSpPr/>
          <p:nvPr userDrawn="1"/>
        </p:nvCxnSpPr>
        <p:spPr>
          <a:xfrm>
            <a:off x="0" y="40792"/>
            <a:ext cx="9939338" cy="0"/>
          </a:xfrm>
          <a:prstGeom prst="line">
            <a:avLst/>
          </a:prstGeom>
          <a:ln w="76200" cmpd="sng">
            <a:solidFill>
              <a:srgbClr val="8C002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Lige forbindelse 8"/>
          <p:cNvCxnSpPr/>
          <p:nvPr userDrawn="1"/>
        </p:nvCxnSpPr>
        <p:spPr>
          <a:xfrm>
            <a:off x="0" y="7417138"/>
            <a:ext cx="9939338" cy="0"/>
          </a:xfrm>
          <a:prstGeom prst="line">
            <a:avLst/>
          </a:prstGeom>
          <a:ln w="76200" cmpd="sng">
            <a:solidFill>
              <a:srgbClr val="8C002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235328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6" r:id="rId2"/>
    <p:sldLayoutId id="2147483653" r:id="rId3"/>
    <p:sldLayoutId id="2147483654" r:id="rId4"/>
    <p:sldLayoutId id="2147483655" r:id="rId5"/>
  </p:sldLayoutIdLst>
  <p:txStyles>
    <p:titleStyle>
      <a:lvl1pPr algn="l" defTabSz="496885" rtl="0" eaLnBrk="1" latinLnBrk="0" hangingPunct="1">
        <a:spcBef>
          <a:spcPct val="0"/>
        </a:spcBef>
        <a:buNone/>
        <a:defRPr sz="3600" kern="1200">
          <a:solidFill>
            <a:srgbClr val="FBB040"/>
          </a:solidFill>
          <a:latin typeface="Verdana"/>
          <a:ea typeface="+mj-ea"/>
          <a:cs typeface="Verdana"/>
        </a:defRPr>
      </a:lvl1pPr>
    </p:titleStyle>
    <p:bodyStyle>
      <a:lvl1pPr marL="372664" indent="-372664" algn="l" defTabSz="496885" rtl="0" eaLnBrk="1" latinLnBrk="0" hangingPunct="1">
        <a:spcBef>
          <a:spcPct val="20000"/>
        </a:spcBef>
        <a:buClr>
          <a:srgbClr val="FBB040"/>
        </a:buClr>
        <a:buFont typeface="Wingdings" charset="2"/>
        <a:buChar char="§"/>
        <a:defRPr sz="1800" kern="1200">
          <a:solidFill>
            <a:srgbClr val="00163B"/>
          </a:solidFill>
          <a:latin typeface="Verdana"/>
          <a:ea typeface="+mn-ea"/>
          <a:cs typeface="Verdana"/>
        </a:defRPr>
      </a:lvl1pPr>
      <a:lvl2pPr marL="807438" indent="-310553" algn="l" defTabSz="496885" rtl="0" eaLnBrk="1" latinLnBrk="0" hangingPunct="1">
        <a:spcBef>
          <a:spcPct val="20000"/>
        </a:spcBef>
        <a:buClr>
          <a:srgbClr val="FBB040"/>
        </a:buClr>
        <a:buFont typeface="Wingdings" charset="2"/>
        <a:buChar char="§"/>
        <a:defRPr sz="1800" kern="1200">
          <a:solidFill>
            <a:srgbClr val="00163B"/>
          </a:solidFill>
          <a:latin typeface="Verdana"/>
          <a:ea typeface="+mn-ea"/>
          <a:cs typeface="Verdana"/>
        </a:defRPr>
      </a:lvl2pPr>
      <a:lvl3pPr marL="1242212" indent="-248442" algn="l" defTabSz="496885" rtl="0" eaLnBrk="1" latinLnBrk="0" hangingPunct="1">
        <a:spcBef>
          <a:spcPct val="20000"/>
        </a:spcBef>
        <a:buClr>
          <a:srgbClr val="FBB040"/>
        </a:buClr>
        <a:buFont typeface="Wingdings" charset="2"/>
        <a:buChar char="§"/>
        <a:defRPr sz="1800" kern="1200">
          <a:solidFill>
            <a:srgbClr val="00163B"/>
          </a:solidFill>
          <a:latin typeface="Verdana"/>
          <a:ea typeface="+mn-ea"/>
          <a:cs typeface="Verdana"/>
        </a:defRPr>
      </a:lvl3pPr>
      <a:lvl4pPr marL="1739097" indent="-248442" algn="l" defTabSz="496885" rtl="0" eaLnBrk="1" latinLnBrk="0" hangingPunct="1">
        <a:spcBef>
          <a:spcPct val="20000"/>
        </a:spcBef>
        <a:buClr>
          <a:srgbClr val="FBB040"/>
        </a:buClr>
        <a:buFont typeface="Wingdings" charset="2"/>
        <a:buChar char="§"/>
        <a:defRPr sz="1800" kern="1200">
          <a:solidFill>
            <a:srgbClr val="00163B"/>
          </a:solidFill>
          <a:latin typeface="Verdana"/>
          <a:ea typeface="+mn-ea"/>
          <a:cs typeface="Verdana"/>
        </a:defRPr>
      </a:lvl4pPr>
      <a:lvl5pPr marL="2235982" indent="-248442" algn="l" defTabSz="496885" rtl="0" eaLnBrk="1" latinLnBrk="0" hangingPunct="1">
        <a:spcBef>
          <a:spcPct val="20000"/>
        </a:spcBef>
        <a:buClr>
          <a:srgbClr val="FBB040"/>
        </a:buClr>
        <a:buFont typeface="Wingdings" charset="2"/>
        <a:buChar char="§"/>
        <a:defRPr sz="1800" kern="1200">
          <a:solidFill>
            <a:srgbClr val="00163B"/>
          </a:solidFill>
          <a:latin typeface="Verdana"/>
          <a:ea typeface="+mn-ea"/>
          <a:cs typeface="Verdana"/>
        </a:defRPr>
      </a:lvl5pPr>
      <a:lvl6pPr marL="2732867" indent="-248442" algn="l" defTabSz="496885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29752" indent="-248442" algn="l" defTabSz="496885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26637" indent="-248442" algn="l" defTabSz="496885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23522" indent="-248442" algn="l" defTabSz="496885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9688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96885" algn="l" defTabSz="49688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93770" algn="l" defTabSz="49688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490655" algn="l" defTabSz="49688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987540" algn="l" defTabSz="49688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84425" algn="l" defTabSz="49688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81310" algn="l" defTabSz="49688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78195" algn="l" defTabSz="49688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75080" algn="l" defTabSz="49688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295"/>
          <a:stretch/>
        </p:blipFill>
        <p:spPr>
          <a:xfrm>
            <a:off x="0" y="851172"/>
            <a:ext cx="9939338" cy="5811520"/>
          </a:xfrm>
          <a:prstGeom prst="rect">
            <a:avLst/>
          </a:prstGeom>
        </p:spPr>
      </p:pic>
      <p:sp>
        <p:nvSpPr>
          <p:cNvPr id="10" name="Ellipse 9"/>
          <p:cNvSpPr/>
          <p:nvPr/>
        </p:nvSpPr>
        <p:spPr>
          <a:xfrm>
            <a:off x="259197" y="2323356"/>
            <a:ext cx="4110921" cy="4079582"/>
          </a:xfrm>
          <a:prstGeom prst="ellipse">
            <a:avLst/>
          </a:prstGeom>
          <a:solidFill>
            <a:srgbClr val="8C0026">
              <a:alpha val="72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ln>
                <a:noFill/>
              </a:ln>
            </a:endParaRPr>
          </a:p>
        </p:txBody>
      </p:sp>
      <p:sp>
        <p:nvSpPr>
          <p:cNvPr id="11" name="Ellipse 10"/>
          <p:cNvSpPr/>
          <p:nvPr/>
        </p:nvSpPr>
        <p:spPr>
          <a:xfrm>
            <a:off x="3701944" y="2588821"/>
            <a:ext cx="3723601" cy="3723601"/>
          </a:xfrm>
          <a:prstGeom prst="ellipse">
            <a:avLst/>
          </a:prstGeom>
          <a:solidFill>
            <a:srgbClr val="8C0026">
              <a:alpha val="7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ln>
                <a:noFill/>
              </a:ln>
            </a:endParaRPr>
          </a:p>
        </p:txBody>
      </p:sp>
      <p:sp>
        <p:nvSpPr>
          <p:cNvPr id="12" name="Tekstfelt 11"/>
          <p:cNvSpPr txBox="1"/>
          <p:nvPr/>
        </p:nvSpPr>
        <p:spPr>
          <a:xfrm>
            <a:off x="587630" y="3679232"/>
            <a:ext cx="749353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4000" dirty="0">
                <a:solidFill>
                  <a:schemeClr val="bg1"/>
                </a:solidFill>
                <a:latin typeface="Verdana"/>
                <a:cs typeface="Verdana"/>
              </a:rPr>
              <a:t>34th Board meeting</a:t>
            </a:r>
          </a:p>
          <a:p>
            <a:r>
              <a:rPr lang="da-DK" sz="4000" dirty="0" err="1">
                <a:solidFill>
                  <a:schemeClr val="bg1"/>
                </a:solidFill>
                <a:latin typeface="Verdana"/>
                <a:cs typeface="Verdana"/>
              </a:rPr>
              <a:t>Cphbusiness</a:t>
            </a:r>
            <a:r>
              <a:rPr lang="da-DK" sz="4000" dirty="0">
                <a:solidFill>
                  <a:schemeClr val="bg1"/>
                </a:solidFill>
                <a:latin typeface="Verdana"/>
                <a:cs typeface="Verdana"/>
              </a:rPr>
              <a:t> Students</a:t>
            </a:r>
          </a:p>
        </p:txBody>
      </p:sp>
      <p:sp>
        <p:nvSpPr>
          <p:cNvPr id="13" name="Tekstfelt 12"/>
          <p:cNvSpPr txBox="1"/>
          <p:nvPr/>
        </p:nvSpPr>
        <p:spPr>
          <a:xfrm>
            <a:off x="688769" y="5002671"/>
            <a:ext cx="44783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800" dirty="0">
                <a:solidFill>
                  <a:schemeClr val="bg1"/>
                </a:solidFill>
                <a:latin typeface="Verdana"/>
                <a:cs typeface="Verdana"/>
              </a:rPr>
              <a:t>04.09.2019</a:t>
            </a:r>
          </a:p>
        </p:txBody>
      </p:sp>
    </p:spTree>
    <p:extLst>
      <p:ext uri="{BB962C8B-B14F-4D97-AF65-F5344CB8AC3E}">
        <p14:creationId xmlns:p14="http://schemas.microsoft.com/office/powerpoint/2010/main" val="30730465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indhold 1"/>
          <p:cNvSpPr>
            <a:spLocks noGrp="1"/>
          </p:cNvSpPr>
          <p:nvPr>
            <p:ph sz="quarter" idx="12"/>
          </p:nvPr>
        </p:nvSpPr>
        <p:spPr>
          <a:xfrm>
            <a:off x="411301" y="1488011"/>
            <a:ext cx="9384602" cy="5032462"/>
          </a:xfrm>
        </p:spPr>
        <p:txBody>
          <a:bodyPr/>
          <a:lstStyle/>
          <a:p>
            <a:pPr marL="457200" indent="-457200">
              <a:buAutoNum type="arabicPeriod"/>
            </a:pPr>
            <a:endParaRPr lang="en-US" sz="2400" dirty="0">
              <a:solidFill>
                <a:srgbClr val="00163B"/>
              </a:solidFill>
            </a:endParaRPr>
          </a:p>
          <a:p>
            <a:pPr marL="457200" indent="-457200">
              <a:buAutoNum type="arabicPeriod"/>
            </a:pPr>
            <a:r>
              <a:rPr lang="en-US" sz="2400" dirty="0">
                <a:solidFill>
                  <a:srgbClr val="00163B"/>
                </a:solidFill>
              </a:rPr>
              <a:t>Approval of the agenda</a:t>
            </a:r>
          </a:p>
          <a:p>
            <a:pPr marL="457200" indent="-457200">
              <a:buAutoNum type="arabicPeriod"/>
            </a:pPr>
            <a:r>
              <a:rPr lang="en-US" sz="2400" dirty="0">
                <a:solidFill>
                  <a:srgbClr val="00163B"/>
                </a:solidFill>
              </a:rPr>
              <a:t>Choice of minutes taker </a:t>
            </a:r>
          </a:p>
          <a:p>
            <a:pPr marL="457200" indent="-457200">
              <a:buAutoNum type="arabicPeriod"/>
            </a:pPr>
            <a:r>
              <a:rPr lang="en-US" sz="2400" dirty="0">
                <a:solidFill>
                  <a:srgbClr val="00163B"/>
                </a:solidFill>
              </a:rPr>
              <a:t>Approval of the minutes (33rd meeting)</a:t>
            </a:r>
          </a:p>
          <a:p>
            <a:pPr marL="457200" indent="-457200">
              <a:buAutoNum type="arabicPeriod"/>
            </a:pPr>
            <a:r>
              <a:rPr lang="en-US" sz="2400" dirty="0">
                <a:solidFill>
                  <a:srgbClr val="00163B"/>
                </a:solidFill>
              </a:rPr>
              <a:t>Financial orientation – access to Christine</a:t>
            </a:r>
          </a:p>
          <a:p>
            <a:pPr marL="457200" indent="-457200">
              <a:buAutoNum type="arabicPeriod"/>
            </a:pPr>
            <a:r>
              <a:rPr lang="en-US" sz="2400" dirty="0">
                <a:solidFill>
                  <a:srgbClr val="00163B"/>
                </a:solidFill>
              </a:rPr>
              <a:t>Future activities</a:t>
            </a:r>
          </a:p>
          <a:p>
            <a:pPr marL="457200" indent="-457200">
              <a:buAutoNum type="arabicPeriod"/>
            </a:pPr>
            <a:r>
              <a:rPr lang="en-US" sz="2400" dirty="0">
                <a:solidFill>
                  <a:srgbClr val="00163B"/>
                </a:solidFill>
              </a:rPr>
              <a:t>Board members</a:t>
            </a:r>
          </a:p>
          <a:p>
            <a:pPr marL="457200" indent="-457200">
              <a:buAutoNum type="arabicPeriod"/>
            </a:pPr>
            <a:r>
              <a:rPr lang="en-US" sz="2400" dirty="0">
                <a:solidFill>
                  <a:srgbClr val="00163B"/>
                </a:solidFill>
              </a:rPr>
              <a:t>Next board meeting  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quarter" idx="10"/>
          </p:nvPr>
        </p:nvSpPr>
        <p:spPr>
          <a:xfrm>
            <a:off x="554736" y="833606"/>
            <a:ext cx="8789988" cy="780042"/>
          </a:xfrm>
        </p:spPr>
        <p:txBody>
          <a:bodyPr/>
          <a:lstStyle/>
          <a:p>
            <a:r>
              <a:rPr lang="da-DK" b="1" dirty="0">
                <a:solidFill>
                  <a:srgbClr val="8C0026"/>
                </a:solidFill>
              </a:rPr>
              <a:t>Agenda</a:t>
            </a:r>
          </a:p>
        </p:txBody>
      </p:sp>
      <p:sp>
        <p:nvSpPr>
          <p:cNvPr id="6" name="Ellipse 5"/>
          <p:cNvSpPr/>
          <p:nvPr/>
        </p:nvSpPr>
        <p:spPr>
          <a:xfrm>
            <a:off x="6132504" y="5440473"/>
            <a:ext cx="1080000" cy="1080000"/>
          </a:xfrm>
          <a:prstGeom prst="ellipse">
            <a:avLst/>
          </a:prstGeom>
          <a:solidFill>
            <a:srgbClr val="8C0026">
              <a:alpha val="72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ln>
                <a:noFill/>
              </a:ln>
            </a:endParaRPr>
          </a:p>
        </p:txBody>
      </p:sp>
      <p:sp>
        <p:nvSpPr>
          <p:cNvPr id="7" name="Ellipse 6"/>
          <p:cNvSpPr/>
          <p:nvPr/>
        </p:nvSpPr>
        <p:spPr>
          <a:xfrm>
            <a:off x="6825391" y="6133514"/>
            <a:ext cx="720000" cy="720000"/>
          </a:xfrm>
          <a:prstGeom prst="ellipse">
            <a:avLst/>
          </a:prstGeom>
          <a:solidFill>
            <a:srgbClr val="8C0026">
              <a:alpha val="7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ln>
                <a:noFill/>
              </a:ln>
            </a:endParaRPr>
          </a:p>
        </p:txBody>
      </p:sp>
      <p:sp>
        <p:nvSpPr>
          <p:cNvPr id="8" name="Ellipse 7"/>
          <p:cNvSpPr/>
          <p:nvPr/>
        </p:nvSpPr>
        <p:spPr>
          <a:xfrm>
            <a:off x="7311391" y="6025515"/>
            <a:ext cx="467999" cy="467999"/>
          </a:xfrm>
          <a:prstGeom prst="ellipse">
            <a:avLst/>
          </a:prstGeom>
          <a:solidFill>
            <a:srgbClr val="8C0026">
              <a:alpha val="7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ln>
                <a:noFill/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21008652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Billede 9"/>
          <p:cNvPicPr>
            <a:picLocks noChangeAspect="1"/>
          </p:cNvPicPr>
          <p:nvPr/>
        </p:nvPicPr>
        <p:blipFill rotWithShape="1">
          <a:blip r:embed="rId3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295"/>
          <a:stretch/>
        </p:blipFill>
        <p:spPr>
          <a:xfrm>
            <a:off x="0" y="851172"/>
            <a:ext cx="9939338" cy="5811520"/>
          </a:xfrm>
          <a:prstGeom prst="rect">
            <a:avLst/>
          </a:prstGeom>
        </p:spPr>
      </p:pic>
      <p:sp>
        <p:nvSpPr>
          <p:cNvPr id="5" name="Ellipse 4"/>
          <p:cNvSpPr/>
          <p:nvPr/>
        </p:nvSpPr>
        <p:spPr>
          <a:xfrm>
            <a:off x="427548" y="1244364"/>
            <a:ext cx="5070884" cy="5032226"/>
          </a:xfrm>
          <a:prstGeom prst="ellipse">
            <a:avLst/>
          </a:prstGeom>
          <a:solidFill>
            <a:srgbClr val="8C0026">
              <a:alpha val="72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ln>
                <a:noFill/>
              </a:ln>
            </a:endParaRPr>
          </a:p>
        </p:txBody>
      </p:sp>
      <p:sp>
        <p:nvSpPr>
          <p:cNvPr id="6" name="Ellipse 5"/>
          <p:cNvSpPr/>
          <p:nvPr/>
        </p:nvSpPr>
        <p:spPr>
          <a:xfrm>
            <a:off x="4048685" y="2559009"/>
            <a:ext cx="3910632" cy="3910632"/>
          </a:xfrm>
          <a:prstGeom prst="ellipse">
            <a:avLst/>
          </a:prstGeom>
          <a:solidFill>
            <a:srgbClr val="8C0026">
              <a:alpha val="7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ln>
                <a:noFill/>
              </a:ln>
            </a:endParaRPr>
          </a:p>
        </p:txBody>
      </p:sp>
      <p:sp>
        <p:nvSpPr>
          <p:cNvPr id="7" name="Tekstfelt 6"/>
          <p:cNvSpPr txBox="1"/>
          <p:nvPr/>
        </p:nvSpPr>
        <p:spPr>
          <a:xfrm>
            <a:off x="880486" y="3510732"/>
            <a:ext cx="707883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4000" dirty="0">
                <a:solidFill>
                  <a:schemeClr val="bg1"/>
                </a:solidFill>
                <a:latin typeface="Verdana"/>
                <a:cs typeface="Verdana"/>
              </a:rPr>
              <a:t>1. </a:t>
            </a:r>
            <a:r>
              <a:rPr lang="da-DK" sz="4000" dirty="0" err="1">
                <a:solidFill>
                  <a:schemeClr val="bg1"/>
                </a:solidFill>
                <a:latin typeface="Verdana"/>
                <a:cs typeface="Verdana"/>
              </a:rPr>
              <a:t>Approval</a:t>
            </a:r>
            <a:r>
              <a:rPr lang="da-DK" sz="4000" dirty="0">
                <a:solidFill>
                  <a:schemeClr val="bg1"/>
                </a:solidFill>
                <a:latin typeface="Verdana"/>
                <a:cs typeface="Verdana"/>
              </a:rPr>
              <a:t> of the agenda</a:t>
            </a:r>
          </a:p>
        </p:txBody>
      </p:sp>
    </p:spTree>
    <p:extLst>
      <p:ext uri="{BB962C8B-B14F-4D97-AF65-F5344CB8AC3E}">
        <p14:creationId xmlns:p14="http://schemas.microsoft.com/office/powerpoint/2010/main" val="12890248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Billede 9"/>
          <p:cNvPicPr>
            <a:picLocks noChangeAspect="1"/>
          </p:cNvPicPr>
          <p:nvPr/>
        </p:nvPicPr>
        <p:blipFill rotWithShape="1">
          <a:blip r:embed="rId3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295"/>
          <a:stretch/>
        </p:blipFill>
        <p:spPr>
          <a:xfrm>
            <a:off x="0" y="851172"/>
            <a:ext cx="9939338" cy="5811520"/>
          </a:xfrm>
          <a:prstGeom prst="rect">
            <a:avLst/>
          </a:prstGeom>
        </p:spPr>
      </p:pic>
      <p:sp>
        <p:nvSpPr>
          <p:cNvPr id="5" name="Ellipse 4"/>
          <p:cNvSpPr/>
          <p:nvPr/>
        </p:nvSpPr>
        <p:spPr>
          <a:xfrm>
            <a:off x="300000" y="1666274"/>
            <a:ext cx="4200748" cy="4168724"/>
          </a:xfrm>
          <a:prstGeom prst="ellipse">
            <a:avLst/>
          </a:prstGeom>
          <a:solidFill>
            <a:srgbClr val="8C0026">
              <a:alpha val="72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ln>
                <a:noFill/>
              </a:ln>
            </a:endParaRPr>
          </a:p>
        </p:txBody>
      </p:sp>
      <p:sp>
        <p:nvSpPr>
          <p:cNvPr id="6" name="Ellipse 5"/>
          <p:cNvSpPr/>
          <p:nvPr/>
        </p:nvSpPr>
        <p:spPr>
          <a:xfrm>
            <a:off x="3725650" y="1096378"/>
            <a:ext cx="4926702" cy="4926702"/>
          </a:xfrm>
          <a:prstGeom prst="ellipse">
            <a:avLst/>
          </a:prstGeom>
          <a:solidFill>
            <a:srgbClr val="8C0026">
              <a:alpha val="7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ln>
                <a:noFill/>
              </a:ln>
            </a:endParaRPr>
          </a:p>
        </p:txBody>
      </p:sp>
      <p:sp>
        <p:nvSpPr>
          <p:cNvPr id="7" name="Tekstfelt 6"/>
          <p:cNvSpPr txBox="1"/>
          <p:nvPr/>
        </p:nvSpPr>
        <p:spPr>
          <a:xfrm>
            <a:off x="690350" y="3077300"/>
            <a:ext cx="796200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4000" dirty="0">
                <a:solidFill>
                  <a:schemeClr val="bg1"/>
                </a:solidFill>
                <a:latin typeface="Verdana"/>
                <a:cs typeface="Verdana"/>
              </a:rPr>
              <a:t>2. </a:t>
            </a:r>
            <a:r>
              <a:rPr lang="da-DK" sz="4000" dirty="0" err="1">
                <a:solidFill>
                  <a:schemeClr val="bg1"/>
                </a:solidFill>
                <a:latin typeface="Verdana"/>
                <a:cs typeface="Verdana"/>
              </a:rPr>
              <a:t>Choice</a:t>
            </a:r>
            <a:r>
              <a:rPr lang="da-DK" sz="4000" dirty="0">
                <a:solidFill>
                  <a:schemeClr val="bg1"/>
                </a:solidFill>
                <a:latin typeface="Verdana"/>
                <a:cs typeface="Verdana"/>
              </a:rPr>
              <a:t> of </a:t>
            </a:r>
            <a:r>
              <a:rPr lang="da-DK" sz="4000" dirty="0" err="1">
                <a:solidFill>
                  <a:schemeClr val="bg1"/>
                </a:solidFill>
                <a:latin typeface="Verdana"/>
                <a:cs typeface="Verdana"/>
              </a:rPr>
              <a:t>minutes</a:t>
            </a:r>
            <a:r>
              <a:rPr lang="da-DK" sz="4000" dirty="0">
                <a:solidFill>
                  <a:schemeClr val="bg1"/>
                </a:solidFill>
                <a:latin typeface="Verdana"/>
                <a:cs typeface="Verdana"/>
              </a:rPr>
              <a:t> </a:t>
            </a:r>
            <a:r>
              <a:rPr lang="da-DK" sz="4000" dirty="0" err="1">
                <a:solidFill>
                  <a:schemeClr val="bg1"/>
                </a:solidFill>
                <a:latin typeface="Verdana"/>
                <a:cs typeface="Verdana"/>
              </a:rPr>
              <a:t>taker</a:t>
            </a:r>
            <a:endParaRPr lang="da-DK" sz="4000" dirty="0">
              <a:solidFill>
                <a:schemeClr val="bg1"/>
              </a:solidFill>
              <a:latin typeface="Verdana"/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6904977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Billede 9"/>
          <p:cNvPicPr>
            <a:picLocks noChangeAspect="1"/>
          </p:cNvPicPr>
          <p:nvPr/>
        </p:nvPicPr>
        <p:blipFill rotWithShape="1">
          <a:blip r:embed="rId3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295"/>
          <a:stretch/>
        </p:blipFill>
        <p:spPr>
          <a:xfrm>
            <a:off x="0" y="851172"/>
            <a:ext cx="9939338" cy="5811520"/>
          </a:xfrm>
          <a:prstGeom prst="rect">
            <a:avLst/>
          </a:prstGeom>
        </p:spPr>
      </p:pic>
      <p:sp>
        <p:nvSpPr>
          <p:cNvPr id="5" name="Ellipse 4"/>
          <p:cNvSpPr/>
          <p:nvPr/>
        </p:nvSpPr>
        <p:spPr>
          <a:xfrm>
            <a:off x="300000" y="1666274"/>
            <a:ext cx="4200748" cy="4168724"/>
          </a:xfrm>
          <a:prstGeom prst="ellipse">
            <a:avLst/>
          </a:prstGeom>
          <a:solidFill>
            <a:srgbClr val="8C0026">
              <a:alpha val="72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ln>
                <a:noFill/>
              </a:ln>
            </a:endParaRPr>
          </a:p>
        </p:txBody>
      </p:sp>
      <p:sp>
        <p:nvSpPr>
          <p:cNvPr id="6" name="Ellipse 5"/>
          <p:cNvSpPr/>
          <p:nvPr/>
        </p:nvSpPr>
        <p:spPr>
          <a:xfrm>
            <a:off x="3725650" y="1096378"/>
            <a:ext cx="4926702" cy="4926702"/>
          </a:xfrm>
          <a:prstGeom prst="ellipse">
            <a:avLst/>
          </a:prstGeom>
          <a:solidFill>
            <a:srgbClr val="8C0026">
              <a:alpha val="7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ln>
                <a:noFill/>
              </a:ln>
            </a:endParaRPr>
          </a:p>
        </p:txBody>
      </p:sp>
      <p:sp>
        <p:nvSpPr>
          <p:cNvPr id="7" name="Tekstfelt 6"/>
          <p:cNvSpPr txBox="1"/>
          <p:nvPr/>
        </p:nvSpPr>
        <p:spPr>
          <a:xfrm>
            <a:off x="690350" y="2898010"/>
            <a:ext cx="796200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4000" dirty="0">
                <a:solidFill>
                  <a:schemeClr val="bg1"/>
                </a:solidFill>
                <a:latin typeface="Verdana"/>
                <a:cs typeface="Verdana"/>
              </a:rPr>
              <a:t>3. </a:t>
            </a:r>
            <a:r>
              <a:rPr lang="da-DK" sz="4000" dirty="0" err="1">
                <a:solidFill>
                  <a:schemeClr val="bg1"/>
                </a:solidFill>
                <a:latin typeface="Verdana"/>
                <a:cs typeface="Verdana"/>
              </a:rPr>
              <a:t>Approval</a:t>
            </a:r>
            <a:r>
              <a:rPr lang="da-DK" sz="4000" dirty="0">
                <a:solidFill>
                  <a:schemeClr val="bg1"/>
                </a:solidFill>
                <a:latin typeface="Verdana"/>
                <a:cs typeface="Verdana"/>
              </a:rPr>
              <a:t> of the </a:t>
            </a:r>
            <a:r>
              <a:rPr lang="da-DK" sz="4000" dirty="0" err="1">
                <a:solidFill>
                  <a:schemeClr val="bg1"/>
                </a:solidFill>
                <a:latin typeface="Verdana"/>
                <a:cs typeface="Verdana"/>
              </a:rPr>
              <a:t>minutes</a:t>
            </a:r>
            <a:r>
              <a:rPr lang="da-DK" sz="4000" dirty="0">
                <a:solidFill>
                  <a:schemeClr val="bg1"/>
                </a:solidFill>
                <a:latin typeface="Verdana"/>
                <a:cs typeface="Verdana"/>
              </a:rPr>
              <a:t> from the 33rd board meeting</a:t>
            </a:r>
          </a:p>
        </p:txBody>
      </p:sp>
    </p:spTree>
    <p:extLst>
      <p:ext uri="{BB962C8B-B14F-4D97-AF65-F5344CB8AC3E}">
        <p14:creationId xmlns:p14="http://schemas.microsoft.com/office/powerpoint/2010/main" val="12441991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tekst 3"/>
          <p:cNvSpPr>
            <a:spLocks noGrp="1"/>
          </p:cNvSpPr>
          <p:nvPr>
            <p:ph type="body" sz="quarter" idx="10"/>
          </p:nvPr>
        </p:nvSpPr>
        <p:spPr>
          <a:xfrm>
            <a:off x="554735" y="664871"/>
            <a:ext cx="8708018" cy="1294558"/>
          </a:xfrm>
        </p:spPr>
        <p:txBody>
          <a:bodyPr/>
          <a:lstStyle/>
          <a:p>
            <a:pPr algn="ctr"/>
            <a:r>
              <a:rPr lang="da-DK" b="1" dirty="0">
                <a:solidFill>
                  <a:srgbClr val="8C0026"/>
                </a:solidFill>
              </a:rPr>
              <a:t>4. Financial </a:t>
            </a:r>
            <a:r>
              <a:rPr lang="en-AU" b="1" dirty="0">
                <a:solidFill>
                  <a:srgbClr val="8C0026"/>
                </a:solidFill>
              </a:rPr>
              <a:t>orientation</a:t>
            </a:r>
            <a:br>
              <a:rPr lang="da-DK" b="1" dirty="0">
                <a:solidFill>
                  <a:srgbClr val="8C0026"/>
                </a:solidFill>
              </a:rPr>
            </a:br>
            <a:r>
              <a:rPr lang="da-DK" b="1" dirty="0">
                <a:solidFill>
                  <a:srgbClr val="8C0026"/>
                </a:solidFill>
              </a:rPr>
              <a:t>w. Isabella</a:t>
            </a:r>
          </a:p>
        </p:txBody>
      </p:sp>
      <p:sp>
        <p:nvSpPr>
          <p:cNvPr id="4" name="Tekstfelt 3"/>
          <p:cNvSpPr txBox="1"/>
          <p:nvPr/>
        </p:nvSpPr>
        <p:spPr>
          <a:xfrm>
            <a:off x="554735" y="2222618"/>
            <a:ext cx="870801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a-DK" sz="3600" dirty="0"/>
          </a:p>
          <a:p>
            <a:pPr marL="342900" indent="-342900">
              <a:buFont typeface="Arial"/>
              <a:buChar char="•"/>
            </a:pPr>
            <a:r>
              <a:rPr lang="da-DK" sz="3600" dirty="0"/>
              <a:t>Access to Christine</a:t>
            </a:r>
          </a:p>
          <a:p>
            <a:pPr marL="342900" indent="-342900">
              <a:buFont typeface="Arial"/>
              <a:buChar char="•"/>
            </a:pPr>
            <a:endParaRPr lang="da-DK" sz="3600" dirty="0"/>
          </a:p>
        </p:txBody>
      </p:sp>
      <p:sp>
        <p:nvSpPr>
          <p:cNvPr id="5" name="Ellipse 4">
            <a:extLst>
              <a:ext uri="{FF2B5EF4-FFF2-40B4-BE49-F238E27FC236}">
                <a16:creationId xmlns:a16="http://schemas.microsoft.com/office/drawing/2014/main" id="{8E2B44CF-6361-F44C-8750-DDF6A6FBD50F}"/>
              </a:ext>
            </a:extLst>
          </p:cNvPr>
          <p:cNvSpPr/>
          <p:nvPr/>
        </p:nvSpPr>
        <p:spPr>
          <a:xfrm>
            <a:off x="8233543" y="5947492"/>
            <a:ext cx="720000" cy="720000"/>
          </a:xfrm>
          <a:prstGeom prst="ellipse">
            <a:avLst/>
          </a:prstGeom>
          <a:solidFill>
            <a:srgbClr val="8C0026">
              <a:alpha val="7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ln>
                <a:noFill/>
              </a:ln>
            </a:endParaRPr>
          </a:p>
        </p:txBody>
      </p:sp>
      <p:sp>
        <p:nvSpPr>
          <p:cNvPr id="6" name="Ellipse 5">
            <a:extLst>
              <a:ext uri="{FF2B5EF4-FFF2-40B4-BE49-F238E27FC236}">
                <a16:creationId xmlns:a16="http://schemas.microsoft.com/office/drawing/2014/main" id="{3B51120B-402F-FA4A-B186-030C8BFC41FA}"/>
              </a:ext>
            </a:extLst>
          </p:cNvPr>
          <p:cNvSpPr/>
          <p:nvPr/>
        </p:nvSpPr>
        <p:spPr>
          <a:xfrm>
            <a:off x="6831969" y="4826350"/>
            <a:ext cx="1761574" cy="1688151"/>
          </a:xfrm>
          <a:prstGeom prst="ellipse">
            <a:avLst/>
          </a:prstGeom>
          <a:solidFill>
            <a:srgbClr val="8C0026">
              <a:alpha val="7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ln>
                <a:noFill/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8523507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indhold 1"/>
          <p:cNvSpPr>
            <a:spLocks noGrp="1"/>
          </p:cNvSpPr>
          <p:nvPr>
            <p:ph sz="quarter" idx="12"/>
          </p:nvPr>
        </p:nvSpPr>
        <p:spPr>
          <a:xfrm>
            <a:off x="554733" y="1781299"/>
            <a:ext cx="9141970" cy="5437648"/>
          </a:xfrm>
        </p:spPr>
        <p:txBody>
          <a:bodyPr/>
          <a:lstStyle/>
          <a:p>
            <a:pPr marL="342900" lvl="1" indent="-342900"/>
            <a:r>
              <a:rPr lang="en-GB" sz="3200" dirty="0">
                <a:solidFill>
                  <a:srgbClr val="00163B"/>
                </a:solidFill>
                <a:latin typeface="+mn-lt"/>
                <a:sym typeface="Wingdings"/>
              </a:rPr>
              <a:t>Status on Intro Bars – How did it go?</a:t>
            </a:r>
            <a:br>
              <a:rPr lang="en-GB" sz="3200" dirty="0">
                <a:solidFill>
                  <a:srgbClr val="00163B"/>
                </a:solidFill>
                <a:latin typeface="+mn-lt"/>
                <a:sym typeface="Wingdings"/>
              </a:rPr>
            </a:br>
            <a:endParaRPr lang="en-GB" sz="3200" dirty="0">
              <a:solidFill>
                <a:srgbClr val="00163B"/>
              </a:solidFill>
              <a:latin typeface="+mn-lt"/>
              <a:sym typeface="Wingdings"/>
            </a:endParaRPr>
          </a:p>
          <a:p>
            <a:pPr marL="342900" lvl="1" indent="-342900"/>
            <a:r>
              <a:rPr lang="en-GB" sz="3200" dirty="0" err="1">
                <a:solidFill>
                  <a:srgbClr val="00163B"/>
                </a:solidFill>
                <a:latin typeface="+mn-lt"/>
                <a:sym typeface="Wingdings"/>
              </a:rPr>
              <a:t>Fælles</a:t>
            </a:r>
            <a:r>
              <a:rPr lang="en-GB" sz="3200" dirty="0">
                <a:solidFill>
                  <a:srgbClr val="00163B"/>
                </a:solidFill>
                <a:latin typeface="+mn-lt"/>
                <a:sym typeface="Wingdings"/>
              </a:rPr>
              <a:t> I </a:t>
            </a:r>
            <a:r>
              <a:rPr lang="en-GB" sz="3200" dirty="0" err="1">
                <a:solidFill>
                  <a:srgbClr val="00163B"/>
                </a:solidFill>
                <a:latin typeface="+mn-lt"/>
                <a:sym typeface="Wingdings"/>
              </a:rPr>
              <a:t>Fælled</a:t>
            </a:r>
            <a:r>
              <a:rPr lang="en-GB" sz="3200" dirty="0">
                <a:solidFill>
                  <a:srgbClr val="00163B"/>
                </a:solidFill>
                <a:latin typeface="+mn-lt"/>
                <a:sym typeface="Wingdings"/>
              </a:rPr>
              <a:t> – How far are we?</a:t>
            </a:r>
          </a:p>
          <a:p>
            <a:pPr marL="342900" lvl="1" indent="-342900"/>
            <a:endParaRPr lang="en-GB" sz="3200" dirty="0">
              <a:solidFill>
                <a:srgbClr val="00163B"/>
              </a:solidFill>
              <a:latin typeface="+mn-lt"/>
              <a:sym typeface="Wingdings"/>
            </a:endParaRPr>
          </a:p>
          <a:p>
            <a:pPr marL="342900" lvl="1" indent="-342900"/>
            <a:r>
              <a:rPr lang="en-GB" sz="3200" dirty="0">
                <a:solidFill>
                  <a:srgbClr val="00163B"/>
                </a:solidFill>
                <a:latin typeface="+mn-lt"/>
                <a:sym typeface="Wingdings"/>
              </a:rPr>
              <a:t>Intro to Students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quarter" idx="10"/>
          </p:nvPr>
        </p:nvSpPr>
        <p:spPr>
          <a:xfrm>
            <a:off x="554733" y="855477"/>
            <a:ext cx="9141971" cy="734043"/>
          </a:xfrm>
        </p:spPr>
        <p:txBody>
          <a:bodyPr/>
          <a:lstStyle/>
          <a:p>
            <a:r>
              <a:rPr lang="en-GB" b="1" dirty="0">
                <a:solidFill>
                  <a:srgbClr val="8C0026"/>
                </a:solidFill>
              </a:rPr>
              <a:t>5. Future activities</a:t>
            </a:r>
          </a:p>
        </p:txBody>
      </p:sp>
      <p:sp>
        <p:nvSpPr>
          <p:cNvPr id="8" name="Ellipse 7"/>
          <p:cNvSpPr/>
          <p:nvPr/>
        </p:nvSpPr>
        <p:spPr>
          <a:xfrm>
            <a:off x="8403933" y="5670426"/>
            <a:ext cx="720000" cy="720000"/>
          </a:xfrm>
          <a:prstGeom prst="ellipse">
            <a:avLst/>
          </a:prstGeom>
          <a:solidFill>
            <a:srgbClr val="8C0026">
              <a:alpha val="7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ln>
                <a:noFill/>
              </a:ln>
            </a:endParaRPr>
          </a:p>
        </p:txBody>
      </p:sp>
      <p:sp>
        <p:nvSpPr>
          <p:cNvPr id="10" name="Ellipse 9"/>
          <p:cNvSpPr/>
          <p:nvPr/>
        </p:nvSpPr>
        <p:spPr>
          <a:xfrm>
            <a:off x="6939546" y="4500123"/>
            <a:ext cx="1761574" cy="1688151"/>
          </a:xfrm>
          <a:prstGeom prst="ellipse">
            <a:avLst/>
          </a:prstGeom>
          <a:solidFill>
            <a:srgbClr val="8C0026">
              <a:alpha val="7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ln>
                <a:noFill/>
              </a:ln>
            </a:endParaRPr>
          </a:p>
        </p:txBody>
      </p:sp>
      <p:sp>
        <p:nvSpPr>
          <p:cNvPr id="6" name="Pladsholder til indhold 1">
            <a:extLst>
              <a:ext uri="{FF2B5EF4-FFF2-40B4-BE49-F238E27FC236}">
                <a16:creationId xmlns:a16="http://schemas.microsoft.com/office/drawing/2014/main" id="{41B00AE2-2A50-465A-BAE7-3F026E6B9D4B}"/>
              </a:ext>
            </a:extLst>
          </p:cNvPr>
          <p:cNvSpPr txBox="1">
            <a:spLocks/>
          </p:cNvSpPr>
          <p:nvPr/>
        </p:nvSpPr>
        <p:spPr>
          <a:xfrm>
            <a:off x="554736" y="2300140"/>
            <a:ext cx="8098934" cy="5110586"/>
          </a:xfrm>
          <a:prstGeom prst="rect">
            <a:avLst/>
          </a:prstGeom>
        </p:spPr>
        <p:txBody>
          <a:bodyPr/>
          <a:lstStyle>
            <a:lvl1pPr marL="372664" indent="-372664" algn="l" defTabSz="496885" rtl="0" eaLnBrk="1" latinLnBrk="0" hangingPunct="1">
              <a:spcBef>
                <a:spcPct val="20000"/>
              </a:spcBef>
              <a:buClr>
                <a:srgbClr val="8C0026"/>
              </a:buClr>
              <a:buFont typeface="Arial"/>
              <a:buChar char="•"/>
              <a:defRPr sz="1800" kern="1200">
                <a:solidFill>
                  <a:srgbClr val="404040"/>
                </a:solidFill>
                <a:latin typeface="Verdana"/>
                <a:ea typeface="+mn-ea"/>
                <a:cs typeface="Verdana"/>
              </a:defRPr>
            </a:lvl1pPr>
            <a:lvl2pPr marL="807438" indent="-310553" algn="l" defTabSz="496885" rtl="0" eaLnBrk="1" latinLnBrk="0" hangingPunct="1">
              <a:spcBef>
                <a:spcPct val="20000"/>
              </a:spcBef>
              <a:buClr>
                <a:srgbClr val="8C0026"/>
              </a:buClr>
              <a:buFont typeface="Arial"/>
              <a:buChar char="•"/>
              <a:defRPr sz="1500" kern="1200">
                <a:solidFill>
                  <a:srgbClr val="404040"/>
                </a:solidFill>
                <a:latin typeface="Verdana"/>
                <a:ea typeface="+mn-ea"/>
                <a:cs typeface="Verdana"/>
              </a:defRPr>
            </a:lvl2pPr>
            <a:lvl3pPr marL="1242212" indent="-248442" algn="l" defTabSz="496885" rtl="0" eaLnBrk="1" latinLnBrk="0" hangingPunct="1">
              <a:spcBef>
                <a:spcPct val="20000"/>
              </a:spcBef>
              <a:buClr>
                <a:srgbClr val="8C0026"/>
              </a:buClr>
              <a:buFont typeface="Arial"/>
              <a:buChar char="•"/>
              <a:defRPr sz="1500" kern="1200">
                <a:solidFill>
                  <a:srgbClr val="404040"/>
                </a:solidFill>
                <a:latin typeface="Verdana"/>
                <a:ea typeface="+mn-ea"/>
                <a:cs typeface="Verdana"/>
              </a:defRPr>
            </a:lvl3pPr>
            <a:lvl4pPr marL="1739097" indent="-248442" algn="l" defTabSz="496885" rtl="0" eaLnBrk="1" latinLnBrk="0" hangingPunct="1">
              <a:spcBef>
                <a:spcPct val="20000"/>
              </a:spcBef>
              <a:buClr>
                <a:srgbClr val="8C0026"/>
              </a:buClr>
              <a:buFont typeface="Arial"/>
              <a:buChar char="•"/>
              <a:defRPr sz="1500" kern="1200">
                <a:solidFill>
                  <a:srgbClr val="404040"/>
                </a:solidFill>
                <a:latin typeface="Verdana"/>
                <a:ea typeface="+mn-ea"/>
                <a:cs typeface="Verdana"/>
              </a:defRPr>
            </a:lvl4pPr>
            <a:lvl5pPr marL="2235982" indent="-248442" algn="l" defTabSz="496885" rtl="0" eaLnBrk="1" latinLnBrk="0" hangingPunct="1">
              <a:spcBef>
                <a:spcPct val="20000"/>
              </a:spcBef>
              <a:buClr>
                <a:srgbClr val="8C0026"/>
              </a:buClr>
              <a:buFont typeface="Arial"/>
              <a:buChar char="•"/>
              <a:defRPr sz="1500" kern="1200">
                <a:solidFill>
                  <a:srgbClr val="404040"/>
                </a:solidFill>
                <a:latin typeface="Verdana"/>
                <a:ea typeface="+mn-ea"/>
                <a:cs typeface="Verdana"/>
              </a:defRPr>
            </a:lvl5pPr>
            <a:lvl6pPr marL="2732867" indent="-248442" algn="l" defTabSz="496885" rtl="0" eaLnBrk="1" latinLnBrk="0" hangingPunct="1">
              <a:spcBef>
                <a:spcPct val="20000"/>
              </a:spcBef>
              <a:buFont typeface="Arial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29752" indent="-248442" algn="l" defTabSz="496885" rtl="0" eaLnBrk="1" latinLnBrk="0" hangingPunct="1">
              <a:spcBef>
                <a:spcPct val="20000"/>
              </a:spcBef>
              <a:buFont typeface="Arial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26637" indent="-248442" algn="l" defTabSz="496885" rtl="0" eaLnBrk="1" latinLnBrk="0" hangingPunct="1">
              <a:spcBef>
                <a:spcPct val="20000"/>
              </a:spcBef>
              <a:buFont typeface="Arial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223522" indent="-248442" algn="l" defTabSz="496885" rtl="0" eaLnBrk="1" latinLnBrk="0" hangingPunct="1">
              <a:spcBef>
                <a:spcPct val="20000"/>
              </a:spcBef>
              <a:buFont typeface="Arial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GB" sz="20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58463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indhold 1"/>
          <p:cNvSpPr>
            <a:spLocks noGrp="1"/>
          </p:cNvSpPr>
          <p:nvPr>
            <p:ph sz="quarter" idx="12"/>
          </p:nvPr>
        </p:nvSpPr>
        <p:spPr>
          <a:xfrm>
            <a:off x="554733" y="1781299"/>
            <a:ext cx="9141970" cy="5437648"/>
          </a:xfrm>
        </p:spPr>
        <p:txBody>
          <a:bodyPr/>
          <a:lstStyle/>
          <a:p>
            <a:pPr marL="0" lvl="1" indent="0">
              <a:buNone/>
            </a:pPr>
            <a:endParaRPr lang="en-GB" sz="3600" dirty="0">
              <a:solidFill>
                <a:srgbClr val="00163B"/>
              </a:solidFill>
              <a:latin typeface="+mn-lt"/>
              <a:sym typeface="Wingdings"/>
            </a:endParaRPr>
          </a:p>
          <a:p>
            <a:pPr marL="342900" lvl="1" indent="-342900"/>
            <a:r>
              <a:rPr lang="en-GB" sz="3600" dirty="0">
                <a:solidFill>
                  <a:srgbClr val="00163B"/>
                </a:solidFill>
                <a:latin typeface="+mn-lt"/>
                <a:sym typeface="Wingdings"/>
              </a:rPr>
              <a:t>Only 4 board </a:t>
            </a:r>
            <a:r>
              <a:rPr lang="en-GB" sz="3600">
                <a:solidFill>
                  <a:srgbClr val="00163B"/>
                </a:solidFill>
                <a:latin typeface="+mn-lt"/>
                <a:sym typeface="Wingdings"/>
              </a:rPr>
              <a:t>members left</a:t>
            </a:r>
            <a:endParaRPr lang="en-GB" sz="3600" dirty="0">
              <a:solidFill>
                <a:srgbClr val="00163B"/>
              </a:solidFill>
              <a:latin typeface="+mn-lt"/>
              <a:sym typeface="Wingdings"/>
            </a:endParaRPr>
          </a:p>
          <a:p>
            <a:pPr marL="342900" lvl="1" indent="-342900"/>
            <a:endParaRPr lang="en-GB" sz="3600" dirty="0">
              <a:solidFill>
                <a:srgbClr val="00163B"/>
              </a:solidFill>
              <a:latin typeface="+mn-lt"/>
              <a:sym typeface="Wingdings"/>
            </a:endParaRPr>
          </a:p>
          <a:p>
            <a:pPr marL="342900" lvl="1" indent="-342900"/>
            <a:r>
              <a:rPr lang="en-GB" sz="3600" dirty="0">
                <a:solidFill>
                  <a:srgbClr val="00163B"/>
                </a:solidFill>
                <a:latin typeface="+mn-lt"/>
                <a:sym typeface="Wingdings"/>
              </a:rPr>
              <a:t>Select 1 member from alternate or extraordinary general meeting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quarter" idx="10"/>
          </p:nvPr>
        </p:nvSpPr>
        <p:spPr>
          <a:xfrm>
            <a:off x="554733" y="855477"/>
            <a:ext cx="9141971" cy="734043"/>
          </a:xfrm>
        </p:spPr>
        <p:txBody>
          <a:bodyPr/>
          <a:lstStyle/>
          <a:p>
            <a:r>
              <a:rPr lang="en-GB" b="1" dirty="0">
                <a:solidFill>
                  <a:srgbClr val="8C0026"/>
                </a:solidFill>
              </a:rPr>
              <a:t>6. Board Members</a:t>
            </a:r>
          </a:p>
        </p:txBody>
      </p:sp>
      <p:sp>
        <p:nvSpPr>
          <p:cNvPr id="8" name="Ellipse 7"/>
          <p:cNvSpPr/>
          <p:nvPr/>
        </p:nvSpPr>
        <p:spPr>
          <a:xfrm>
            <a:off x="8403933" y="5670426"/>
            <a:ext cx="720000" cy="720000"/>
          </a:xfrm>
          <a:prstGeom prst="ellipse">
            <a:avLst/>
          </a:prstGeom>
          <a:solidFill>
            <a:srgbClr val="8C0026">
              <a:alpha val="7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ln>
                <a:noFill/>
              </a:ln>
            </a:endParaRPr>
          </a:p>
        </p:txBody>
      </p:sp>
      <p:sp>
        <p:nvSpPr>
          <p:cNvPr id="10" name="Ellipse 9"/>
          <p:cNvSpPr/>
          <p:nvPr/>
        </p:nvSpPr>
        <p:spPr>
          <a:xfrm>
            <a:off x="6939546" y="4500123"/>
            <a:ext cx="1761574" cy="1688151"/>
          </a:xfrm>
          <a:prstGeom prst="ellipse">
            <a:avLst/>
          </a:prstGeom>
          <a:solidFill>
            <a:srgbClr val="8C0026">
              <a:alpha val="7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ln>
                <a:noFill/>
              </a:ln>
            </a:endParaRPr>
          </a:p>
        </p:txBody>
      </p:sp>
      <p:sp>
        <p:nvSpPr>
          <p:cNvPr id="6" name="Pladsholder til indhold 1">
            <a:extLst>
              <a:ext uri="{FF2B5EF4-FFF2-40B4-BE49-F238E27FC236}">
                <a16:creationId xmlns:a16="http://schemas.microsoft.com/office/drawing/2014/main" id="{41B00AE2-2A50-465A-BAE7-3F026E6B9D4B}"/>
              </a:ext>
            </a:extLst>
          </p:cNvPr>
          <p:cNvSpPr txBox="1">
            <a:spLocks/>
          </p:cNvSpPr>
          <p:nvPr/>
        </p:nvSpPr>
        <p:spPr>
          <a:xfrm>
            <a:off x="554736" y="2300140"/>
            <a:ext cx="8098934" cy="5110586"/>
          </a:xfrm>
          <a:prstGeom prst="rect">
            <a:avLst/>
          </a:prstGeom>
        </p:spPr>
        <p:txBody>
          <a:bodyPr/>
          <a:lstStyle>
            <a:lvl1pPr marL="372664" indent="-372664" algn="l" defTabSz="496885" rtl="0" eaLnBrk="1" latinLnBrk="0" hangingPunct="1">
              <a:spcBef>
                <a:spcPct val="20000"/>
              </a:spcBef>
              <a:buClr>
                <a:srgbClr val="8C0026"/>
              </a:buClr>
              <a:buFont typeface="Arial"/>
              <a:buChar char="•"/>
              <a:defRPr sz="1800" kern="1200">
                <a:solidFill>
                  <a:srgbClr val="404040"/>
                </a:solidFill>
                <a:latin typeface="Verdana"/>
                <a:ea typeface="+mn-ea"/>
                <a:cs typeface="Verdana"/>
              </a:defRPr>
            </a:lvl1pPr>
            <a:lvl2pPr marL="807438" indent="-310553" algn="l" defTabSz="496885" rtl="0" eaLnBrk="1" latinLnBrk="0" hangingPunct="1">
              <a:spcBef>
                <a:spcPct val="20000"/>
              </a:spcBef>
              <a:buClr>
                <a:srgbClr val="8C0026"/>
              </a:buClr>
              <a:buFont typeface="Arial"/>
              <a:buChar char="•"/>
              <a:defRPr sz="1500" kern="1200">
                <a:solidFill>
                  <a:srgbClr val="404040"/>
                </a:solidFill>
                <a:latin typeface="Verdana"/>
                <a:ea typeface="+mn-ea"/>
                <a:cs typeface="Verdana"/>
              </a:defRPr>
            </a:lvl2pPr>
            <a:lvl3pPr marL="1242212" indent="-248442" algn="l" defTabSz="496885" rtl="0" eaLnBrk="1" latinLnBrk="0" hangingPunct="1">
              <a:spcBef>
                <a:spcPct val="20000"/>
              </a:spcBef>
              <a:buClr>
                <a:srgbClr val="8C0026"/>
              </a:buClr>
              <a:buFont typeface="Arial"/>
              <a:buChar char="•"/>
              <a:defRPr sz="1500" kern="1200">
                <a:solidFill>
                  <a:srgbClr val="404040"/>
                </a:solidFill>
                <a:latin typeface="Verdana"/>
                <a:ea typeface="+mn-ea"/>
                <a:cs typeface="Verdana"/>
              </a:defRPr>
            </a:lvl3pPr>
            <a:lvl4pPr marL="1739097" indent="-248442" algn="l" defTabSz="496885" rtl="0" eaLnBrk="1" latinLnBrk="0" hangingPunct="1">
              <a:spcBef>
                <a:spcPct val="20000"/>
              </a:spcBef>
              <a:buClr>
                <a:srgbClr val="8C0026"/>
              </a:buClr>
              <a:buFont typeface="Arial"/>
              <a:buChar char="•"/>
              <a:defRPr sz="1500" kern="1200">
                <a:solidFill>
                  <a:srgbClr val="404040"/>
                </a:solidFill>
                <a:latin typeface="Verdana"/>
                <a:ea typeface="+mn-ea"/>
                <a:cs typeface="Verdana"/>
              </a:defRPr>
            </a:lvl4pPr>
            <a:lvl5pPr marL="2235982" indent="-248442" algn="l" defTabSz="496885" rtl="0" eaLnBrk="1" latinLnBrk="0" hangingPunct="1">
              <a:spcBef>
                <a:spcPct val="20000"/>
              </a:spcBef>
              <a:buClr>
                <a:srgbClr val="8C0026"/>
              </a:buClr>
              <a:buFont typeface="Arial"/>
              <a:buChar char="•"/>
              <a:defRPr sz="1500" kern="1200">
                <a:solidFill>
                  <a:srgbClr val="404040"/>
                </a:solidFill>
                <a:latin typeface="Verdana"/>
                <a:ea typeface="+mn-ea"/>
                <a:cs typeface="Verdana"/>
              </a:defRPr>
            </a:lvl5pPr>
            <a:lvl6pPr marL="2732867" indent="-248442" algn="l" defTabSz="496885" rtl="0" eaLnBrk="1" latinLnBrk="0" hangingPunct="1">
              <a:spcBef>
                <a:spcPct val="20000"/>
              </a:spcBef>
              <a:buFont typeface="Arial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29752" indent="-248442" algn="l" defTabSz="496885" rtl="0" eaLnBrk="1" latinLnBrk="0" hangingPunct="1">
              <a:spcBef>
                <a:spcPct val="20000"/>
              </a:spcBef>
              <a:buFont typeface="Arial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26637" indent="-248442" algn="l" defTabSz="496885" rtl="0" eaLnBrk="1" latinLnBrk="0" hangingPunct="1">
              <a:spcBef>
                <a:spcPct val="20000"/>
              </a:spcBef>
              <a:buFont typeface="Arial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223522" indent="-248442" algn="l" defTabSz="496885" rtl="0" eaLnBrk="1" latinLnBrk="0" hangingPunct="1">
              <a:spcBef>
                <a:spcPct val="20000"/>
              </a:spcBef>
              <a:buFont typeface="Arial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GB" sz="20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77544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Billede 9"/>
          <p:cNvPicPr>
            <a:picLocks noChangeAspect="1"/>
          </p:cNvPicPr>
          <p:nvPr/>
        </p:nvPicPr>
        <p:blipFill rotWithShape="1">
          <a:blip r:embed="rId3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295"/>
          <a:stretch/>
        </p:blipFill>
        <p:spPr>
          <a:xfrm>
            <a:off x="0" y="851172"/>
            <a:ext cx="9939338" cy="5811520"/>
          </a:xfrm>
          <a:prstGeom prst="rect">
            <a:avLst/>
          </a:prstGeom>
        </p:spPr>
      </p:pic>
      <p:sp>
        <p:nvSpPr>
          <p:cNvPr id="5" name="Ellipse 4"/>
          <p:cNvSpPr/>
          <p:nvPr/>
        </p:nvSpPr>
        <p:spPr>
          <a:xfrm>
            <a:off x="352552" y="1776933"/>
            <a:ext cx="3816000" cy="3786909"/>
          </a:xfrm>
          <a:prstGeom prst="ellipse">
            <a:avLst/>
          </a:prstGeom>
          <a:solidFill>
            <a:srgbClr val="8C0026">
              <a:alpha val="72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ln>
                <a:noFill/>
              </a:ln>
            </a:endParaRPr>
          </a:p>
        </p:txBody>
      </p:sp>
      <p:sp>
        <p:nvSpPr>
          <p:cNvPr id="6" name="Ellipse 5"/>
          <p:cNvSpPr/>
          <p:nvPr/>
        </p:nvSpPr>
        <p:spPr>
          <a:xfrm>
            <a:off x="3195991" y="987724"/>
            <a:ext cx="5365328" cy="5365328"/>
          </a:xfrm>
          <a:prstGeom prst="ellipse">
            <a:avLst/>
          </a:prstGeom>
          <a:solidFill>
            <a:srgbClr val="8C0026">
              <a:alpha val="7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ln>
                <a:noFill/>
              </a:ln>
            </a:endParaRPr>
          </a:p>
        </p:txBody>
      </p:sp>
      <p:sp>
        <p:nvSpPr>
          <p:cNvPr id="7" name="Tekstfelt 6"/>
          <p:cNvSpPr txBox="1"/>
          <p:nvPr/>
        </p:nvSpPr>
        <p:spPr>
          <a:xfrm>
            <a:off x="466311" y="3441461"/>
            <a:ext cx="7981249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3500" dirty="0">
                <a:solidFill>
                  <a:schemeClr val="bg1"/>
                </a:solidFill>
                <a:latin typeface="Verdana"/>
                <a:cs typeface="Verdana"/>
              </a:rPr>
              <a:t>7. </a:t>
            </a:r>
            <a:r>
              <a:rPr lang="da-DK" sz="3500" dirty="0" err="1">
                <a:solidFill>
                  <a:schemeClr val="bg1"/>
                </a:solidFill>
                <a:latin typeface="Verdana"/>
                <a:cs typeface="Verdana"/>
              </a:rPr>
              <a:t>Next</a:t>
            </a:r>
            <a:r>
              <a:rPr lang="da-DK" sz="3500" dirty="0">
                <a:solidFill>
                  <a:schemeClr val="bg1"/>
                </a:solidFill>
                <a:latin typeface="Verdana"/>
                <a:cs typeface="Verdana"/>
              </a:rPr>
              <a:t> Board meeting</a:t>
            </a:r>
          </a:p>
        </p:txBody>
      </p:sp>
    </p:spTree>
    <p:extLst>
      <p:ext uri="{BB962C8B-B14F-4D97-AF65-F5344CB8AC3E}">
        <p14:creationId xmlns:p14="http://schemas.microsoft.com/office/powerpoint/2010/main" val="965287772"/>
      </p:ext>
    </p:extLst>
  </p:cSld>
  <p:clrMapOvr>
    <a:masterClrMapping/>
  </p:clrMapOvr>
</p:sld>
</file>

<file path=ppt/theme/theme1.xml><?xml version="1.0" encoding="utf-8"?>
<a:theme xmlns:a="http://schemas.openxmlformats.org/drawingml/2006/main" name="PowerPoint_Cphbusiness Students_tes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Kontor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Kontor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PowerPoint_Cphbusiness Students_test.potx</Template>
  <TotalTime>18740</TotalTime>
  <Words>118</Words>
  <Application>Microsoft Office PowerPoint</Application>
  <PresentationFormat>Brugerdefineret</PresentationFormat>
  <Paragraphs>60</Paragraphs>
  <Slides>9</Slides>
  <Notes>9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4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9</vt:i4>
      </vt:variant>
    </vt:vector>
  </HeadingPairs>
  <TitlesOfParts>
    <vt:vector size="14" baseType="lpstr">
      <vt:lpstr>Arial</vt:lpstr>
      <vt:lpstr>Calibri</vt:lpstr>
      <vt:lpstr>Verdana</vt:lpstr>
      <vt:lpstr>Wingdings</vt:lpstr>
      <vt:lpstr>PowerPoint_Cphbusiness Students_test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</vt:vector>
  </TitlesOfParts>
  <Company>CPH Business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Martin Ove Christensen</dc:creator>
  <cp:lastModifiedBy>Malou Cheanne Ananiassen</cp:lastModifiedBy>
  <cp:revision>286</cp:revision>
  <dcterms:created xsi:type="dcterms:W3CDTF">2013-08-30T11:58:37Z</dcterms:created>
  <dcterms:modified xsi:type="dcterms:W3CDTF">2019-08-27T17:25:41Z</dcterms:modified>
</cp:coreProperties>
</file>