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7" r:id="rId2"/>
    <p:sldId id="298" r:id="rId3"/>
    <p:sldId id="290" r:id="rId4"/>
    <p:sldId id="346" r:id="rId5"/>
    <p:sldId id="368" r:id="rId6"/>
    <p:sldId id="378" r:id="rId7"/>
    <p:sldId id="380" r:id="rId8"/>
    <p:sldId id="371" r:id="rId9"/>
    <p:sldId id="370" r:id="rId10"/>
    <p:sldId id="337" r:id="rId11"/>
    <p:sldId id="381" r:id="rId12"/>
    <p:sldId id="382" r:id="rId13"/>
    <p:sldId id="342" r:id="rId14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0026"/>
    <a:srgbClr val="9F1132"/>
    <a:srgbClr val="750D24"/>
    <a:srgbClr val="00163B"/>
    <a:srgbClr val="404040"/>
    <a:srgbClr val="385C7F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 autoAdjust="0"/>
    <p:restoredTop sz="77921" autoAdjust="0"/>
  </p:normalViewPr>
  <p:slideViewPr>
    <p:cSldViewPr snapToGrid="0" snapToObjects="1">
      <p:cViewPr varScale="1">
        <p:scale>
          <a:sx n="94" d="100"/>
          <a:sy n="94" d="100"/>
        </p:scale>
        <p:origin x="2154" y="96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07-03-2019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07-03-2019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2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0958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70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20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5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94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56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9143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748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5111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10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/>
              <a:t>Træk</a:t>
            </a:r>
            <a:r>
              <a:rPr lang="en-US" dirty="0"/>
              <a:t> </a:t>
            </a:r>
            <a:r>
              <a:rPr lang="en-US" dirty="0" err="1"/>
              <a:t>billede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pladsholder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symbol for at </a:t>
            </a:r>
            <a:r>
              <a:rPr lang="en-US" dirty="0" err="1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30th 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Board meeting</a:t>
            </a:r>
          </a:p>
          <a:p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 smtClean="0">
                <a:solidFill>
                  <a:schemeClr val="bg1"/>
                </a:solidFill>
                <a:latin typeface="Verdana"/>
                <a:cs typeface="Verdana"/>
              </a:rPr>
              <a:t>28.01.2019</a:t>
            </a:r>
            <a:endParaRPr lang="da-DK" sz="1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5437648"/>
          </a:xfrm>
        </p:spPr>
        <p:txBody>
          <a:bodyPr/>
          <a:lstStyle/>
          <a:p>
            <a:pPr marL="0" lvl="1" indent="0">
              <a:buNone/>
            </a:pPr>
            <a:r>
              <a:rPr lang="en-GB" sz="2400" b="1" dirty="0" err="1">
                <a:solidFill>
                  <a:srgbClr val="00163B"/>
                </a:solidFill>
                <a:sym typeface="Wingdings"/>
              </a:rPr>
              <a:t>Introbar</a:t>
            </a:r>
            <a:r>
              <a:rPr lang="en-GB" sz="2400" b="1" dirty="0">
                <a:solidFill>
                  <a:srgbClr val="00163B"/>
                </a:solidFill>
                <a:sym typeface="Wingdings"/>
              </a:rPr>
              <a:t> planned:</a:t>
            </a:r>
            <a:br>
              <a:rPr lang="en-GB" sz="2400" b="1" dirty="0">
                <a:solidFill>
                  <a:srgbClr val="00163B"/>
                </a:solidFill>
                <a:sym typeface="Wingdings"/>
              </a:rPr>
            </a:br>
            <a:r>
              <a:rPr lang="en-GB" sz="2400" dirty="0">
                <a:solidFill>
                  <a:srgbClr val="00163B"/>
                </a:solidFill>
                <a:sym typeface="Wingdings"/>
              </a:rPr>
              <a:t>City: </a:t>
            </a:r>
            <a:r>
              <a:rPr lang="en-GB" sz="2400" dirty="0" smtClean="0">
                <a:solidFill>
                  <a:srgbClr val="00163B"/>
                </a:solidFill>
                <a:sym typeface="Wingdings"/>
              </a:rPr>
              <a:t>29 January 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14 - 20</a:t>
            </a:r>
            <a:br>
              <a:rPr lang="en-GB" sz="2400" dirty="0">
                <a:solidFill>
                  <a:srgbClr val="00163B"/>
                </a:solidFill>
                <a:sym typeface="Wingdings"/>
              </a:rPr>
            </a:br>
            <a:r>
              <a:rPr lang="en-GB" sz="2400" dirty="0">
                <a:solidFill>
                  <a:srgbClr val="00163B"/>
                </a:solidFill>
                <a:sym typeface="Wingdings"/>
              </a:rPr>
              <a:t>Søerne: </a:t>
            </a:r>
            <a:r>
              <a:rPr lang="en-GB" sz="2400" dirty="0" smtClean="0">
                <a:solidFill>
                  <a:srgbClr val="00163B"/>
                </a:solidFill>
                <a:sym typeface="Wingdings"/>
              </a:rPr>
              <a:t>1 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February 14 - 20</a:t>
            </a:r>
            <a:br>
              <a:rPr lang="en-GB" sz="2400" dirty="0">
                <a:solidFill>
                  <a:srgbClr val="00163B"/>
                </a:solidFill>
                <a:sym typeface="Wingdings"/>
              </a:rPr>
            </a:br>
            <a:r>
              <a:rPr lang="en-GB" sz="2400" dirty="0">
                <a:solidFill>
                  <a:srgbClr val="00163B"/>
                </a:solidFill>
                <a:sym typeface="Wingdings"/>
              </a:rPr>
              <a:t>Lyngby: </a:t>
            </a:r>
            <a:r>
              <a:rPr lang="en-GB" sz="2400" dirty="0" smtClean="0">
                <a:solidFill>
                  <a:srgbClr val="00163B"/>
                </a:solidFill>
                <a:sym typeface="Wingdings"/>
              </a:rPr>
              <a:t>1 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February 14 - 20</a:t>
            </a:r>
            <a:br>
              <a:rPr lang="en-GB" sz="2400" dirty="0">
                <a:solidFill>
                  <a:srgbClr val="00163B"/>
                </a:solidFill>
                <a:sym typeface="Wingdings"/>
              </a:rPr>
            </a:br>
            <a:r>
              <a:rPr lang="en-GB" sz="2400" dirty="0">
                <a:solidFill>
                  <a:srgbClr val="00163B"/>
                </a:solidFill>
                <a:sym typeface="Wingdings"/>
              </a:rPr>
              <a:t>Nørrebro: </a:t>
            </a:r>
            <a:r>
              <a:rPr lang="en-GB" sz="2400" dirty="0" smtClean="0">
                <a:solidFill>
                  <a:srgbClr val="00163B"/>
                </a:solidFill>
                <a:sym typeface="Wingdings"/>
              </a:rPr>
              <a:t>8 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February 14 - 18</a:t>
            </a:r>
          </a:p>
          <a:p>
            <a:pPr marL="0" lvl="1" indent="0">
              <a:buNone/>
            </a:pPr>
            <a:endParaRPr lang="en-GB" sz="2400" b="1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2400" b="1" dirty="0" err="1">
                <a:solidFill>
                  <a:srgbClr val="00163B"/>
                </a:solidFill>
                <a:sym typeface="Wingdings"/>
              </a:rPr>
              <a:t>Fridaybars</a:t>
            </a:r>
            <a:r>
              <a:rPr lang="en-GB" sz="2400" b="1" dirty="0">
                <a:solidFill>
                  <a:srgbClr val="00163B"/>
                </a:solidFill>
                <a:sym typeface="Wingdings"/>
              </a:rPr>
              <a:t> planned for both Søerne and </a:t>
            </a:r>
            <a:r>
              <a:rPr lang="en-GB" sz="2400" b="1" dirty="0" smtClean="0">
                <a:solidFill>
                  <a:srgbClr val="00163B"/>
                </a:solidFill>
                <a:sym typeface="Wingdings"/>
              </a:rPr>
              <a:t>City</a:t>
            </a:r>
            <a:r>
              <a:rPr lang="en-GB" sz="2400" b="1" dirty="0">
                <a:solidFill>
                  <a:srgbClr val="00163B"/>
                </a:solidFill>
                <a:sym typeface="Wingdings"/>
              </a:rPr>
              <a:t/>
            </a:r>
            <a:br>
              <a:rPr lang="en-GB" sz="2400" b="1" dirty="0">
                <a:solidFill>
                  <a:srgbClr val="00163B"/>
                </a:solidFill>
                <a:sym typeface="Wingdings"/>
              </a:rPr>
            </a:br>
            <a:r>
              <a:rPr lang="en-GB" sz="2400" b="1" dirty="0">
                <a:solidFill>
                  <a:srgbClr val="00163B"/>
                </a:solidFill>
                <a:sym typeface="Wingdings"/>
              </a:rPr>
              <a:t/>
            </a:r>
            <a:br>
              <a:rPr lang="en-GB" sz="2400" b="1" dirty="0">
                <a:solidFill>
                  <a:srgbClr val="00163B"/>
                </a:solidFill>
                <a:sym typeface="Wingdings"/>
              </a:rPr>
            </a:br>
            <a:r>
              <a:rPr lang="en-GB" sz="2400" b="1" dirty="0">
                <a:solidFill>
                  <a:srgbClr val="00163B"/>
                </a:solidFill>
                <a:sym typeface="Wingdings"/>
              </a:rPr>
              <a:t>Morning Welcome Event</a:t>
            </a:r>
            <a:br>
              <a:rPr lang="en-GB" sz="2400" b="1" dirty="0">
                <a:solidFill>
                  <a:srgbClr val="00163B"/>
                </a:solidFill>
                <a:sym typeface="Wingdings"/>
              </a:rPr>
            </a:br>
            <a:r>
              <a:rPr lang="en-GB" sz="2400" dirty="0">
                <a:solidFill>
                  <a:srgbClr val="00163B"/>
                </a:solidFill>
                <a:sym typeface="Wingdings"/>
              </a:rPr>
              <a:t>Lyngby: </a:t>
            </a:r>
            <a:r>
              <a:rPr lang="en-GB" sz="2400" dirty="0" smtClean="0">
                <a:solidFill>
                  <a:srgbClr val="00163B"/>
                </a:solidFill>
                <a:sym typeface="Wingdings"/>
              </a:rPr>
              <a:t>28 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January 08 – </a:t>
            </a:r>
            <a:r>
              <a:rPr lang="en-GB" sz="2400" dirty="0" smtClean="0">
                <a:solidFill>
                  <a:srgbClr val="00163B"/>
                </a:solidFill>
                <a:sym typeface="Wingdings"/>
              </a:rPr>
              <a:t>09.30</a:t>
            </a:r>
            <a:br>
              <a:rPr lang="en-GB" sz="2400" dirty="0" smtClean="0">
                <a:solidFill>
                  <a:srgbClr val="00163B"/>
                </a:solidFill>
                <a:sym typeface="Wingdings"/>
              </a:rPr>
            </a:br>
            <a:r>
              <a:rPr lang="en-GB" sz="2400" dirty="0" smtClean="0">
                <a:solidFill>
                  <a:srgbClr val="00163B"/>
                </a:solidFill>
                <a:sym typeface="Wingdings"/>
              </a:rPr>
              <a:t>Søerne: 31 January 10 – 11.30 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/>
            </a:r>
            <a:br>
              <a:rPr lang="en-GB" sz="2400" dirty="0">
                <a:solidFill>
                  <a:srgbClr val="00163B"/>
                </a:solidFill>
                <a:sym typeface="Wingdings"/>
              </a:rPr>
            </a:br>
            <a:r>
              <a:rPr lang="en-GB" sz="2400" dirty="0" smtClean="0">
                <a:solidFill>
                  <a:srgbClr val="00163B"/>
                </a:solidFill>
                <a:sym typeface="Wingdings"/>
              </a:rPr>
              <a:t>Nørrebro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: </a:t>
            </a:r>
            <a:r>
              <a:rPr lang="en-GB" sz="2400" dirty="0" smtClean="0">
                <a:solidFill>
                  <a:srgbClr val="00163B"/>
                </a:solidFill>
                <a:sym typeface="Wingdings"/>
              </a:rPr>
              <a:t>4 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February 08.30 – </a:t>
            </a:r>
            <a:r>
              <a:rPr lang="en-GB" sz="2400" dirty="0" smtClean="0">
                <a:solidFill>
                  <a:srgbClr val="00163B"/>
                </a:solidFill>
                <a:sym typeface="Wingdings"/>
              </a:rPr>
              <a:t>09.30</a:t>
            </a:r>
            <a:endParaRPr lang="en-GB" sz="2400" b="1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2700" b="1" dirty="0">
                <a:solidFill>
                  <a:srgbClr val="00163B"/>
                </a:solidFill>
                <a:sym typeface="Wingdings"/>
              </a:rPr>
              <a:t> 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6. Status on activities</a:t>
            </a:r>
          </a:p>
        </p:txBody>
      </p:sp>
      <p:sp>
        <p:nvSpPr>
          <p:cNvPr id="8" name="Ellipse 7"/>
          <p:cNvSpPr/>
          <p:nvPr/>
        </p:nvSpPr>
        <p:spPr>
          <a:xfrm>
            <a:off x="9071603" y="2941229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935132" y="1781299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Pladsholder til indhold 1">
            <a:extLst>
              <a:ext uri="{FF2B5EF4-FFF2-40B4-BE49-F238E27FC236}">
                <a16:creationId xmlns:a16="http://schemas.microsoft.com/office/drawing/2014/main" id="{41B00AE2-2A50-465A-BAE7-3F026E6B9D4B}"/>
              </a:ext>
            </a:extLst>
          </p:cNvPr>
          <p:cNvSpPr txBox="1">
            <a:spLocks/>
          </p:cNvSpPr>
          <p:nvPr/>
        </p:nvSpPr>
        <p:spPr>
          <a:xfrm>
            <a:off x="554736" y="2300140"/>
            <a:ext cx="8098934" cy="5110586"/>
          </a:xfrm>
          <a:prstGeom prst="rect">
            <a:avLst/>
          </a:prstGeom>
        </p:spPr>
        <p:txBody>
          <a:bodyPr/>
          <a:lstStyle>
            <a:lvl1pPr marL="372664" indent="-372664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8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1pPr>
            <a:lvl2pPr marL="807438" indent="-310553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2pPr>
            <a:lvl3pPr marL="124221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3pPr>
            <a:lvl4pPr marL="1739097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4pPr>
            <a:lvl5pPr marL="223598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5pPr>
            <a:lvl6pPr marL="273286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975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663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352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84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6" y="1980703"/>
            <a:ext cx="8789988" cy="48511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a-DK" sz="2400" dirty="0" smtClean="0"/>
              <a:t>HR:</a:t>
            </a:r>
            <a:br>
              <a:rPr lang="da-DK" sz="2400" dirty="0" smtClean="0"/>
            </a:br>
            <a:r>
              <a:rPr lang="da-DK" sz="24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2400" dirty="0" smtClean="0"/>
              <a:t>Communication:</a:t>
            </a:r>
            <a:br>
              <a:rPr lang="da-DK" sz="2400" dirty="0" smtClean="0"/>
            </a:br>
            <a:endParaRPr lang="da-DK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a-DK" sz="2400" dirty="0" smtClean="0"/>
              <a:t>Bar:</a:t>
            </a:r>
            <a:br>
              <a:rPr lang="da-DK" sz="2400" dirty="0" smtClean="0"/>
            </a:br>
            <a:endParaRPr lang="da-DK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a-DK" sz="2400" dirty="0"/>
              <a:t>Finans: </a:t>
            </a:r>
            <a:r>
              <a:rPr lang="da-DK" sz="2400" dirty="0" smtClean="0"/>
              <a:t>Access to bank </a:t>
            </a:r>
            <a:r>
              <a:rPr lang="da-DK" sz="2400" dirty="0" err="1" smtClean="0"/>
              <a:t>account</a:t>
            </a:r>
            <a:r>
              <a:rPr lang="da-DK" sz="2400" dirty="0" smtClean="0"/>
              <a:t> has to </a:t>
            </a:r>
            <a:r>
              <a:rPr lang="da-DK" sz="2400" dirty="0" err="1" smtClean="0"/>
              <a:t>be</a:t>
            </a:r>
            <a:r>
              <a:rPr lang="da-DK" sz="2400" dirty="0" smtClean="0"/>
              <a:t> </a:t>
            </a:r>
            <a:r>
              <a:rPr lang="da-DK" sz="2400" dirty="0" err="1" smtClean="0"/>
              <a:t>established</a:t>
            </a:r>
            <a:r>
              <a:rPr lang="da-DK" sz="2400" dirty="0" smtClean="0"/>
              <a:t> (ADI </a:t>
            </a:r>
            <a:r>
              <a:rPr lang="da-DK" sz="2400" dirty="0" err="1" smtClean="0"/>
              <a:t>responsibel</a:t>
            </a:r>
            <a:r>
              <a:rPr lang="da-DK" sz="2400" dirty="0" smtClean="0"/>
              <a:t>). Due the </a:t>
            </a:r>
            <a:r>
              <a:rPr lang="da-DK" sz="2400" dirty="0" err="1" smtClean="0"/>
              <a:t>articles</a:t>
            </a:r>
            <a:r>
              <a:rPr lang="da-DK" sz="2400" dirty="0" smtClean="0"/>
              <a:t> of association, §7, </a:t>
            </a:r>
            <a:r>
              <a:rPr lang="da-DK" sz="2400" dirty="0" err="1" smtClean="0"/>
              <a:t>chairman</a:t>
            </a:r>
            <a:r>
              <a:rPr lang="da-DK" sz="2400" dirty="0" smtClean="0"/>
              <a:t>, </a:t>
            </a:r>
            <a:r>
              <a:rPr lang="da-DK" sz="2400" dirty="0" err="1" smtClean="0"/>
              <a:t>vicechairman</a:t>
            </a:r>
            <a:r>
              <a:rPr lang="da-DK" sz="2400" dirty="0" smtClean="0"/>
              <a:t> and </a:t>
            </a:r>
            <a:r>
              <a:rPr lang="da-DK" sz="2400" dirty="0" err="1" smtClean="0"/>
              <a:t>tresasurer</a:t>
            </a:r>
            <a:r>
              <a:rPr lang="da-DK" sz="2400" dirty="0" smtClean="0"/>
              <a:t> </a:t>
            </a:r>
            <a:r>
              <a:rPr lang="da-DK" sz="2400" dirty="0" err="1" smtClean="0"/>
              <a:t>signs</a:t>
            </a:r>
            <a:r>
              <a:rPr lang="da-DK" sz="2400" dirty="0" smtClean="0"/>
              <a:t> the organisation and </a:t>
            </a:r>
            <a:r>
              <a:rPr lang="da-DK" sz="2400" dirty="0" err="1" smtClean="0"/>
              <a:t>can</a:t>
            </a:r>
            <a:r>
              <a:rPr lang="da-DK" sz="2400" dirty="0" smtClean="0"/>
              <a:t> act </a:t>
            </a:r>
            <a:r>
              <a:rPr lang="da-DK" sz="2400" dirty="0" err="1" smtClean="0"/>
              <a:t>individualley</a:t>
            </a:r>
            <a:r>
              <a:rPr lang="da-DK" sz="2400" dirty="0" smtClean="0"/>
              <a:t> </a:t>
            </a:r>
            <a:r>
              <a:rPr lang="da-DK" sz="2000" dirty="0" smtClean="0"/>
              <a:t> </a:t>
            </a:r>
            <a:br>
              <a:rPr lang="da-DK" sz="2000" dirty="0" smtClean="0"/>
            </a:br>
            <a:endParaRPr lang="da-DK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a-DK" sz="2400" dirty="0" err="1" smtClean="0"/>
              <a:t>Chairmanship</a:t>
            </a:r>
            <a:r>
              <a:rPr lang="da-DK" sz="2400" dirty="0" smtClean="0"/>
              <a:t>; </a:t>
            </a:r>
            <a:r>
              <a:rPr lang="da-DK" sz="2400" dirty="0" err="1" smtClean="0"/>
              <a:t>Consist</a:t>
            </a:r>
            <a:r>
              <a:rPr lang="da-DK" sz="2400" dirty="0" smtClean="0"/>
              <a:t> of </a:t>
            </a:r>
            <a:r>
              <a:rPr lang="da-DK" sz="2400" dirty="0" err="1" smtClean="0"/>
              <a:t>chairman</a:t>
            </a:r>
            <a:r>
              <a:rPr lang="da-DK" sz="2400" dirty="0" smtClean="0"/>
              <a:t> and </a:t>
            </a:r>
            <a:r>
              <a:rPr lang="da-DK" sz="2400" dirty="0" err="1" smtClean="0"/>
              <a:t>vicechairman</a:t>
            </a: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/>
          </p:nvPr>
        </p:nvSpPr>
        <p:spPr>
          <a:xfrm flipH="1">
            <a:off x="9344724" y="6100354"/>
            <a:ext cx="413230" cy="301297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9F1132"/>
                </a:solidFill>
              </a:rPr>
              <a:t>7. </a:t>
            </a:r>
            <a:r>
              <a:rPr lang="en-GB" b="1" dirty="0" smtClean="0">
                <a:solidFill>
                  <a:srgbClr val="9F1132"/>
                </a:solidFill>
              </a:rPr>
              <a:t>Status on functions </a:t>
            </a:r>
            <a:endParaRPr lang="en-GB" b="1" dirty="0">
              <a:solidFill>
                <a:srgbClr val="9F11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110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/>
          </p:nvPr>
        </p:nvSpPr>
        <p:spPr>
          <a:xfrm>
            <a:off x="10448998" y="2079511"/>
            <a:ext cx="4356000" cy="4100071"/>
          </a:xfrm>
        </p:spPr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9F1132"/>
                </a:solidFill>
              </a:rPr>
              <a:t>8. </a:t>
            </a:r>
            <a:r>
              <a:rPr lang="en-GB" b="1" dirty="0" smtClean="0">
                <a:solidFill>
                  <a:srgbClr val="9F1132"/>
                </a:solidFill>
              </a:rPr>
              <a:t>Future activities</a:t>
            </a:r>
            <a:endParaRPr lang="en-GB" b="1" dirty="0">
              <a:solidFill>
                <a:srgbClr val="9F1132"/>
              </a:solidFill>
            </a:endParaRPr>
          </a:p>
          <a:p>
            <a:endParaRPr lang="da-DK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a-DK" sz="2400" dirty="0" err="1" smtClean="0"/>
              <a:t>Introduction</a:t>
            </a:r>
            <a:r>
              <a:rPr lang="da-DK" sz="2400" dirty="0" smtClean="0"/>
              <a:t> meeting for students </a:t>
            </a:r>
            <a:r>
              <a:rPr lang="da-DK" sz="2400" dirty="0" err="1" smtClean="0"/>
              <a:t>who</a:t>
            </a:r>
            <a:r>
              <a:rPr lang="da-DK" sz="2400" dirty="0" smtClean="0"/>
              <a:t> </a:t>
            </a:r>
            <a:r>
              <a:rPr lang="da-DK" sz="2400" dirty="0" err="1" smtClean="0"/>
              <a:t>want</a:t>
            </a:r>
            <a:r>
              <a:rPr lang="da-DK" sz="2400" dirty="0" smtClean="0"/>
              <a:t> to </a:t>
            </a:r>
            <a:r>
              <a:rPr lang="da-DK" sz="2400" dirty="0" err="1" smtClean="0"/>
              <a:t>be</a:t>
            </a:r>
            <a:r>
              <a:rPr lang="da-DK" sz="2400" dirty="0" smtClean="0"/>
              <a:t> </a:t>
            </a:r>
            <a:r>
              <a:rPr lang="da-DK" sz="2400" dirty="0" err="1"/>
              <a:t>v</a:t>
            </a:r>
            <a:r>
              <a:rPr lang="da-DK" sz="2400" dirty="0" err="1" smtClean="0"/>
              <a:t>olunteers</a:t>
            </a:r>
            <a:r>
              <a:rPr lang="da-DK" sz="2400" dirty="0" smtClean="0"/>
              <a:t/>
            </a:r>
            <a:br>
              <a:rPr lang="da-DK" sz="2400" dirty="0" smtClean="0"/>
            </a:br>
            <a:endParaRPr lang="da-DK" sz="2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a-DK" sz="2400" dirty="0" smtClean="0"/>
              <a:t>Conference for all </a:t>
            </a:r>
            <a:r>
              <a:rPr lang="da-DK" sz="2400" dirty="0" err="1" smtClean="0"/>
              <a:t>volunteers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Date</a:t>
            </a:r>
            <a:r>
              <a:rPr lang="da-DK" sz="2400" dirty="0"/>
              <a:t> </a:t>
            </a:r>
            <a:r>
              <a:rPr lang="da-DK" sz="2400" dirty="0" smtClean="0"/>
              <a:t>&amp; </a:t>
            </a:r>
            <a:r>
              <a:rPr lang="da-DK" sz="2400" dirty="0" err="1" smtClean="0"/>
              <a:t>Topic</a:t>
            </a:r>
            <a:r>
              <a:rPr lang="da-DK" sz="2400" dirty="0" smtClean="0"/>
              <a:t/>
            </a:r>
            <a:br>
              <a:rPr lang="da-DK" sz="2400" dirty="0" smtClean="0"/>
            </a:br>
            <a:endParaRPr lang="da-DK" sz="2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a-DK" sz="2400" dirty="0" err="1" smtClean="0"/>
              <a:t>Other</a:t>
            </a:r>
            <a:r>
              <a:rPr lang="da-DK" sz="2400" smtClean="0"/>
              <a:t> suggestions?</a:t>
            </a:r>
            <a:endParaRPr lang="da-DK" sz="2400" dirty="0" smtClean="0"/>
          </a:p>
        </p:txBody>
      </p:sp>
    </p:spTree>
    <p:extLst>
      <p:ext uri="{BB962C8B-B14F-4D97-AF65-F5344CB8AC3E}">
        <p14:creationId xmlns:p14="http://schemas.microsoft.com/office/powerpoint/2010/main" val="3370774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52552" y="1776933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195991" y="987724"/>
            <a:ext cx="5365328" cy="5365328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466311" y="3441461"/>
            <a:ext cx="798124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9</a:t>
            </a:r>
            <a:r>
              <a:rPr lang="da-DK" sz="3500" dirty="0" smtClean="0">
                <a:solidFill>
                  <a:schemeClr val="bg1"/>
                </a:solidFill>
                <a:latin typeface="Verdana"/>
                <a:cs typeface="Verdana"/>
              </a:rPr>
              <a:t>. </a:t>
            </a:r>
            <a:r>
              <a:rPr lang="da-DK" sz="3500" dirty="0" err="1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 Board meeting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6" y="1821052"/>
            <a:ext cx="9384602" cy="503246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agenda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Choice of minutes taker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minutes (</a:t>
            </a:r>
            <a:r>
              <a:rPr lang="en-US" sz="2400" dirty="0" smtClean="0">
                <a:solidFill>
                  <a:srgbClr val="00163B"/>
                </a:solidFill>
              </a:rPr>
              <a:t>29th </a:t>
            </a:r>
            <a:r>
              <a:rPr lang="en-US" sz="2400" dirty="0">
                <a:solidFill>
                  <a:srgbClr val="00163B"/>
                </a:solidFill>
              </a:rPr>
              <a:t>meeting)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0163B"/>
                </a:solidFill>
              </a:rPr>
              <a:t>Constitution of the board </a:t>
            </a:r>
            <a:endParaRPr lang="en-US" sz="2400" dirty="0">
              <a:solidFill>
                <a:srgbClr val="00163B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Financial orientation 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Status on </a:t>
            </a:r>
            <a:r>
              <a:rPr lang="en-US" sz="2400" dirty="0" smtClean="0">
                <a:solidFill>
                  <a:srgbClr val="00163B"/>
                </a:solidFill>
              </a:rPr>
              <a:t>planned activities</a:t>
            </a:r>
            <a:r>
              <a:rPr lang="en-US" sz="2400" dirty="0">
                <a:solidFill>
                  <a:srgbClr val="00163B"/>
                </a:solidFill>
              </a:rPr>
              <a:t/>
            </a:r>
            <a:br>
              <a:rPr lang="en-US" sz="2400" dirty="0">
                <a:solidFill>
                  <a:srgbClr val="00163B"/>
                </a:solidFill>
              </a:rPr>
            </a:br>
            <a:r>
              <a:rPr lang="en-US" sz="2400" dirty="0">
                <a:solidFill>
                  <a:srgbClr val="00163B"/>
                </a:solidFill>
              </a:rPr>
              <a:t>Morning Welcome </a:t>
            </a:r>
            <a:r>
              <a:rPr lang="en-US" sz="2400" dirty="0" smtClean="0">
                <a:solidFill>
                  <a:srgbClr val="00163B"/>
                </a:solidFill>
              </a:rPr>
              <a:t>Event- </a:t>
            </a:r>
            <a:r>
              <a:rPr lang="en-US" sz="2400" dirty="0" err="1" smtClean="0">
                <a:solidFill>
                  <a:srgbClr val="00163B"/>
                </a:solidFill>
              </a:rPr>
              <a:t>Introbars</a:t>
            </a:r>
            <a:r>
              <a:rPr lang="en-US" sz="2400" dirty="0" smtClean="0">
                <a:solidFill>
                  <a:srgbClr val="00163B"/>
                </a:solidFill>
              </a:rPr>
              <a:t> </a:t>
            </a:r>
            <a:r>
              <a:rPr lang="en-US" sz="2400" dirty="0">
                <a:solidFill>
                  <a:srgbClr val="00163B"/>
                </a:solidFill>
              </a:rPr>
              <a:t>– </a:t>
            </a:r>
            <a:r>
              <a:rPr lang="en-US" sz="2400" dirty="0" err="1" smtClean="0">
                <a:solidFill>
                  <a:srgbClr val="00163B"/>
                </a:solidFill>
              </a:rPr>
              <a:t>Fridaybars</a:t>
            </a:r>
            <a:endParaRPr lang="en-US" sz="2400" dirty="0">
              <a:solidFill>
                <a:srgbClr val="00163B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0163B"/>
                </a:solidFill>
              </a:rPr>
              <a:t>Status on functions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0163B"/>
                </a:solidFill>
              </a:rPr>
              <a:t>Future activities </a:t>
            </a:r>
            <a:endParaRPr lang="en-US" sz="2400" dirty="0">
              <a:solidFill>
                <a:srgbClr val="00163B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Next </a:t>
            </a:r>
            <a:r>
              <a:rPr lang="en-US" sz="2400" dirty="0" smtClean="0">
                <a:solidFill>
                  <a:srgbClr val="00163B"/>
                </a:solidFill>
              </a:rPr>
              <a:t>board meeting  </a:t>
            </a:r>
            <a:endParaRPr lang="en-US" sz="2400" dirty="0">
              <a:solidFill>
                <a:srgbClr val="00163B"/>
              </a:solidFill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Agenda</a:t>
            </a:r>
          </a:p>
        </p:txBody>
      </p:sp>
      <p:sp>
        <p:nvSpPr>
          <p:cNvPr id="6" name="Ellipse 5"/>
          <p:cNvSpPr/>
          <p:nvPr/>
        </p:nvSpPr>
        <p:spPr>
          <a:xfrm>
            <a:off x="6132504" y="5440473"/>
            <a:ext cx="1080000" cy="1080000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825391" y="613351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311391" y="6025515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008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48685" y="255900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3510732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1.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3077300"/>
            <a:ext cx="796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Choice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taker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2898010"/>
            <a:ext cx="796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from the </a:t>
            </a:r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29th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board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12441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2841E4A1-A5F5-D640-B0F9-D4BE99B7E29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9F1132"/>
                </a:solidFill>
              </a:rPr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9FC34FF-5E36-5547-9BF4-38DA436D1DC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88274" y="2301580"/>
            <a:ext cx="8456450" cy="41000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Cphbusiness Students Annual General Meeting was held November 15, 2018. </a:t>
            </a:r>
            <a:br>
              <a:rPr lang="en-US" sz="2400" dirty="0"/>
            </a:b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5 students were elected as ordinary board members 3 students were elected as alternates. </a:t>
            </a:r>
            <a:br>
              <a:rPr lang="en-US" sz="2400" dirty="0"/>
            </a:b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election period is </a:t>
            </a:r>
            <a:br>
              <a:rPr lang="en-US" sz="2400" dirty="0"/>
            </a:br>
            <a:r>
              <a:rPr lang="en-US" sz="2400" dirty="0"/>
              <a:t>January 1th 2019 – December 31 2019 </a:t>
            </a:r>
            <a:br>
              <a:rPr lang="en-US" sz="2400" dirty="0"/>
            </a:br>
            <a:endParaRPr lang="en-GB" sz="2400" b="1" dirty="0">
              <a:solidFill>
                <a:srgbClr val="9F1132"/>
              </a:solidFill>
            </a:endParaRP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1D0C2BC-007F-5443-AD59-5110F55C47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9F1132"/>
                </a:solidFill>
              </a:rPr>
              <a:t>4</a:t>
            </a:r>
            <a:r>
              <a:rPr lang="en-GB" b="1" dirty="0" smtClean="0">
                <a:solidFill>
                  <a:srgbClr val="9F1132"/>
                </a:solidFill>
              </a:rPr>
              <a:t>. </a:t>
            </a:r>
            <a:r>
              <a:rPr lang="en-GB" b="1" dirty="0">
                <a:solidFill>
                  <a:srgbClr val="9F1132"/>
                </a:solidFill>
              </a:rPr>
              <a:t>Constitution of the board</a:t>
            </a:r>
          </a:p>
        </p:txBody>
      </p:sp>
    </p:spTree>
    <p:extLst>
      <p:ext uri="{BB962C8B-B14F-4D97-AF65-F5344CB8AC3E}">
        <p14:creationId xmlns:p14="http://schemas.microsoft.com/office/powerpoint/2010/main" val="3941509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6" y="1712311"/>
            <a:ext cx="8105938" cy="518487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Ordinary members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/>
              <a:t>Christoffer</a:t>
            </a:r>
            <a:r>
              <a:rPr lang="en-US" sz="2400" dirty="0"/>
              <a:t> Lundberg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Emilie </a:t>
            </a:r>
            <a:r>
              <a:rPr lang="en-US" sz="2400" dirty="0" err="1"/>
              <a:t>Holmbom</a:t>
            </a:r>
            <a:r>
              <a:rPr lang="en-US" sz="2400" dirty="0"/>
              <a:t> Knudsen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Isabella </a:t>
            </a:r>
            <a:r>
              <a:rPr lang="en-US" sz="2400" dirty="0" err="1"/>
              <a:t>Vesterskov</a:t>
            </a:r>
            <a:r>
              <a:rPr lang="en-US" sz="2400" dirty="0"/>
              <a:t> </a:t>
            </a:r>
            <a:r>
              <a:rPr lang="en-US" sz="2400" dirty="0" err="1"/>
              <a:t>Lehim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Malou-Cheanne Ananiassen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Daniel </a:t>
            </a:r>
            <a:r>
              <a:rPr lang="en-US" sz="2400" dirty="0" err="1"/>
              <a:t>Mészáros</a:t>
            </a:r>
            <a:endParaRPr lang="en-US" sz="21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Alternates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1th alternate: Alexander </a:t>
            </a:r>
            <a:r>
              <a:rPr lang="en-US" sz="2400" dirty="0" err="1"/>
              <a:t>Schibbye</a:t>
            </a:r>
            <a:r>
              <a:rPr lang="en-US" sz="2400" dirty="0"/>
              <a:t> </a:t>
            </a:r>
            <a:r>
              <a:rPr lang="en-US" sz="2400" dirty="0" err="1"/>
              <a:t>Vildenfeldt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alternate: Bianca </a:t>
            </a:r>
            <a:r>
              <a:rPr lang="en-US" sz="2400" dirty="0" err="1"/>
              <a:t>Polec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3nd alternate: Mie Louise Nielsen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/>
          </p:nvPr>
        </p:nvSpPr>
        <p:spPr>
          <a:xfrm>
            <a:off x="10946673" y="1712311"/>
            <a:ext cx="1245753" cy="4100071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6" y="1047256"/>
            <a:ext cx="8789988" cy="665055"/>
          </a:xfrm>
        </p:spPr>
        <p:txBody>
          <a:bodyPr/>
          <a:lstStyle/>
          <a:p>
            <a:r>
              <a:rPr lang="en-GB" b="1" dirty="0">
                <a:solidFill>
                  <a:srgbClr val="9F1132"/>
                </a:solidFill>
              </a:rPr>
              <a:t>4</a:t>
            </a:r>
            <a:r>
              <a:rPr lang="en-GB" b="1" dirty="0" smtClean="0">
                <a:solidFill>
                  <a:srgbClr val="9F1132"/>
                </a:solidFill>
              </a:rPr>
              <a:t>. </a:t>
            </a:r>
            <a:r>
              <a:rPr lang="en-GB" b="1" dirty="0">
                <a:solidFill>
                  <a:srgbClr val="9F1132"/>
                </a:solidFill>
              </a:rPr>
              <a:t>Constitution </a:t>
            </a:r>
            <a:r>
              <a:rPr lang="en-GB" b="1" dirty="0" smtClean="0">
                <a:solidFill>
                  <a:srgbClr val="9F1132"/>
                </a:solidFill>
              </a:rPr>
              <a:t>of </a:t>
            </a:r>
            <a:r>
              <a:rPr lang="en-GB" b="1" dirty="0">
                <a:solidFill>
                  <a:srgbClr val="9F1132"/>
                </a:solidFill>
              </a:rPr>
              <a:t>the board</a:t>
            </a:r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90428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836023"/>
            <a:ext cx="8708018" cy="2076994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en-US" b="1" dirty="0">
                <a:solidFill>
                  <a:srgbClr val="8C0026"/>
                </a:solidFill>
              </a:rPr>
              <a:t>Constitution of the board </a:t>
            </a:r>
          </a:p>
          <a:p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687739" y="1685109"/>
            <a:ext cx="8708018" cy="49650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According to Articles of Organization (statutes) §5</a:t>
            </a:r>
            <a:br>
              <a:rPr lang="en-US" sz="2400" dirty="0"/>
            </a:br>
            <a:r>
              <a:rPr lang="en-US" sz="2400" dirty="0"/>
              <a:t>“The board must determine its own rules of procedure and constitutes itself with a chairman, </a:t>
            </a:r>
            <a:br>
              <a:rPr lang="en-US" sz="2400" dirty="0"/>
            </a:br>
            <a:r>
              <a:rPr lang="en-US" sz="2400" dirty="0"/>
              <a:t>a vice chairman, a treasurer and a secretary.”</a:t>
            </a:r>
            <a:br>
              <a:rPr lang="en-US" sz="2400" dirty="0"/>
            </a:b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Roles in the board:</a:t>
            </a:r>
            <a:br>
              <a:rPr lang="en-US" sz="2400" dirty="0"/>
            </a:br>
            <a:r>
              <a:rPr lang="en-US" sz="2400" dirty="0"/>
              <a:t>A: </a:t>
            </a:r>
            <a:r>
              <a:rPr lang="en-US" sz="2400" dirty="0" smtClean="0"/>
              <a:t>Candidates </a:t>
            </a:r>
            <a:r>
              <a:rPr lang="en-US" sz="2400" dirty="0"/>
              <a:t>for chairman</a:t>
            </a:r>
            <a:r>
              <a:rPr lang="en-US" sz="2400" dirty="0" smtClean="0"/>
              <a:t>: Emilie and Daniel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B: </a:t>
            </a:r>
            <a:r>
              <a:rPr lang="en-US" sz="2400" dirty="0" smtClean="0"/>
              <a:t>Candidate </a:t>
            </a:r>
            <a:r>
              <a:rPr lang="en-US" sz="2400" dirty="0"/>
              <a:t>for vice chairman</a:t>
            </a:r>
            <a:r>
              <a:rPr lang="en-US" sz="2400" dirty="0" smtClean="0"/>
              <a:t>: Malou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163B"/>
              </a:solidFill>
              <a:sym typeface="Wingding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Elected 15.01.19 as treasurer</a:t>
            </a:r>
            <a:r>
              <a:rPr lang="en-US" sz="2400" dirty="0"/>
              <a:t>: </a:t>
            </a:r>
            <a:r>
              <a:rPr lang="en-US" sz="2400" dirty="0" smtClean="0"/>
              <a:t>Isabella</a:t>
            </a:r>
            <a:br>
              <a:rPr lang="en-US" sz="2400" dirty="0" smtClean="0"/>
            </a:br>
            <a:r>
              <a:rPr lang="en-US" sz="2400" dirty="0" smtClean="0"/>
              <a:t>Elected 15.01.19 as secretary: Anna </a:t>
            </a:r>
            <a:r>
              <a:rPr lang="en-US" sz="2800" dirty="0"/>
              <a:t/>
            </a:r>
            <a:br>
              <a:rPr lang="en-US" sz="2800" dirty="0"/>
            </a:br>
            <a:endParaRPr lang="da-DK" sz="27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64828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664871"/>
            <a:ext cx="8708018" cy="1294558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5. Financial </a:t>
            </a:r>
            <a:r>
              <a:rPr lang="da-DK" b="1" dirty="0" err="1">
                <a:solidFill>
                  <a:srgbClr val="8C0026"/>
                </a:solidFill>
              </a:rPr>
              <a:t>orientation</a:t>
            </a:r>
            <a:r>
              <a:rPr lang="da-DK" b="1" dirty="0">
                <a:solidFill>
                  <a:srgbClr val="8C0026"/>
                </a:solidFill>
              </a:rPr>
              <a:t/>
            </a:r>
            <a:br>
              <a:rPr lang="da-DK" b="1" dirty="0">
                <a:solidFill>
                  <a:srgbClr val="8C0026"/>
                </a:solidFill>
              </a:rPr>
            </a:br>
            <a:r>
              <a:rPr lang="da-DK" b="1" dirty="0">
                <a:solidFill>
                  <a:srgbClr val="8C0026"/>
                </a:solidFill>
              </a:rPr>
              <a:t>  </a:t>
            </a:r>
            <a:r>
              <a:rPr lang="da-DK" b="1" dirty="0" smtClean="0">
                <a:solidFill>
                  <a:srgbClr val="8C0026"/>
                </a:solidFill>
              </a:rPr>
              <a:t>v/Isabella &amp; Emilie 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554735" y="2222618"/>
            <a:ext cx="87080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da-DK" sz="3600" dirty="0"/>
          </a:p>
          <a:p>
            <a:pPr marL="342900" indent="-342900">
              <a:buFont typeface="Arial"/>
              <a:buChar char="•"/>
            </a:pPr>
            <a:endParaRPr lang="en-US" sz="3600" dirty="0"/>
          </a:p>
          <a:p>
            <a:endParaRPr lang="en-US" sz="3600" dirty="0"/>
          </a:p>
          <a:p>
            <a:pPr marL="342900" indent="-342900">
              <a:buFont typeface="Arial"/>
              <a:buChar char="•"/>
            </a:pPr>
            <a:endParaRPr lang="da-DK" sz="3600" dirty="0"/>
          </a:p>
          <a:p>
            <a:pPr marL="342900" indent="-342900">
              <a:buFont typeface="Arial"/>
              <a:buChar char="•"/>
            </a:pP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85235070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15089</TotalTime>
  <Words>180</Words>
  <Application>Microsoft Office PowerPoint</Application>
  <PresentationFormat>Brugerdefineret</PresentationFormat>
  <Paragraphs>88</Paragraphs>
  <Slides>13</Slides>
  <Notes>11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Wingdings</vt:lpstr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Anna Diemer (ADI - Uddannelseskonsulent - Cphbusiness)</cp:lastModifiedBy>
  <cp:revision>269</cp:revision>
  <dcterms:created xsi:type="dcterms:W3CDTF">2013-08-30T11:58:37Z</dcterms:created>
  <dcterms:modified xsi:type="dcterms:W3CDTF">2019-03-07T09:48:42Z</dcterms:modified>
</cp:coreProperties>
</file>