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7" r:id="rId2"/>
    <p:sldId id="298" r:id="rId3"/>
    <p:sldId id="290" r:id="rId4"/>
    <p:sldId id="346" r:id="rId5"/>
    <p:sldId id="368" r:id="rId6"/>
    <p:sldId id="371" r:id="rId7"/>
    <p:sldId id="370" r:id="rId8"/>
    <p:sldId id="337" r:id="rId9"/>
    <p:sldId id="378" r:id="rId10"/>
    <p:sldId id="338" r:id="rId11"/>
    <p:sldId id="377" r:id="rId12"/>
    <p:sldId id="379" r:id="rId13"/>
    <p:sldId id="342" r:id="rId14"/>
  </p:sldIdLst>
  <p:sldSz cx="9939338" cy="7451725"/>
  <p:notesSz cx="6858000" cy="9144000"/>
  <p:defaultTextStyle>
    <a:defPPr>
      <a:defRPr lang="en-US"/>
    </a:defPPr>
    <a:lvl1pPr marL="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688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377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065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8754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442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131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7819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7508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47">
          <p15:clr>
            <a:srgbClr val="A4A3A4"/>
          </p15:clr>
        </p15:guide>
        <p15:guide id="2" pos="31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1132"/>
    <a:srgbClr val="8C0026"/>
    <a:srgbClr val="750D24"/>
    <a:srgbClr val="00163B"/>
    <a:srgbClr val="404040"/>
    <a:srgbClr val="385C7F"/>
    <a:srgbClr val="FBB04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66" autoAdjust="0"/>
    <p:restoredTop sz="77921" autoAdjust="0"/>
  </p:normalViewPr>
  <p:slideViewPr>
    <p:cSldViewPr snapToGrid="0" snapToObjects="1">
      <p:cViewPr varScale="1">
        <p:scale>
          <a:sx n="64" d="100"/>
          <a:sy n="64" d="100"/>
        </p:scale>
        <p:origin x="-2400" y="-112"/>
      </p:cViewPr>
      <p:guideLst>
        <p:guide orient="horz" pos="2347"/>
        <p:guide pos="31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9" d="100"/>
          <a:sy n="119" d="100"/>
        </p:scale>
        <p:origin x="-441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F9727-4AA7-4743-9E28-A2B95FCC3144}" type="datetimeFigureOut">
              <a:rPr lang="da-DK" smtClean="0"/>
              <a:t>11/09/18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43F94-92DC-C74B-A479-4532430A417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9996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31977-F3AE-124F-A9C2-5BDDEAC30434}" type="datetimeFigureOut">
              <a:rPr lang="da-DK" smtClean="0"/>
              <a:t>11/09/18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89EEE-E56A-E44A-87BD-FA2239BC982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2832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52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28958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2396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70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4203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1554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7942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9567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9748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51111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r>
              <a:rPr lang="da-DK" baseline="0" dirty="0"/>
              <a:t> 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41072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9143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8789988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008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1" name="Pladsholder til indhold 4"/>
          <p:cNvSpPr>
            <a:spLocks noGrp="1"/>
          </p:cNvSpPr>
          <p:nvPr>
            <p:ph sz="quarter" idx="13"/>
          </p:nvPr>
        </p:nvSpPr>
        <p:spPr>
          <a:xfrm>
            <a:off x="4988724" y="230158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2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54735" y="2205353"/>
            <a:ext cx="4333832" cy="695149"/>
          </a:xfrm>
          <a:prstGeom prst="rect">
            <a:avLst/>
          </a:prstGeom>
        </p:spPr>
        <p:txBody>
          <a:bodyPr lIns="99377" tIns="49688" rIns="99377" bIns="49688" anchor="b"/>
          <a:lstStyle>
            <a:lvl1pPr marL="0" indent="0">
              <a:buNone/>
              <a:defRPr sz="2600" b="1"/>
            </a:lvl1pPr>
            <a:lvl2pPr marL="496885" indent="0">
              <a:buNone/>
              <a:defRPr sz="2200" b="1"/>
            </a:lvl2pPr>
            <a:lvl3pPr marL="993770" indent="0">
              <a:buNone/>
              <a:defRPr sz="2000" b="1"/>
            </a:lvl3pPr>
            <a:lvl4pPr marL="1490655" indent="0">
              <a:buNone/>
              <a:defRPr sz="1700" b="1"/>
            </a:lvl4pPr>
            <a:lvl5pPr marL="1987540" indent="0">
              <a:buNone/>
              <a:defRPr sz="1700" b="1"/>
            </a:lvl5pPr>
            <a:lvl6pPr marL="2484425" indent="0">
              <a:buNone/>
              <a:defRPr sz="1700" b="1"/>
            </a:lvl6pPr>
            <a:lvl7pPr marL="2981310" indent="0">
              <a:buNone/>
              <a:defRPr sz="1700" b="1"/>
            </a:lvl7pPr>
            <a:lvl8pPr marL="3478195" indent="0">
              <a:buNone/>
              <a:defRPr sz="1700" b="1"/>
            </a:lvl8pPr>
            <a:lvl9pPr marL="3975080" indent="0">
              <a:buNone/>
              <a:defRPr sz="1700" b="1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049047" y="2205353"/>
            <a:ext cx="4295678" cy="695149"/>
          </a:xfrm>
          <a:prstGeom prst="rect">
            <a:avLst/>
          </a:prstGeom>
        </p:spPr>
        <p:txBody>
          <a:bodyPr lIns="99377" tIns="49688" rIns="99377" bIns="49688" anchor="b"/>
          <a:lstStyle>
            <a:lvl1pPr marL="0" indent="0">
              <a:buNone/>
              <a:defRPr sz="2600" b="1"/>
            </a:lvl1pPr>
            <a:lvl2pPr marL="496885" indent="0">
              <a:buNone/>
              <a:defRPr sz="2200" b="1"/>
            </a:lvl2pPr>
            <a:lvl3pPr marL="993770" indent="0">
              <a:buNone/>
              <a:defRPr sz="2000" b="1"/>
            </a:lvl3pPr>
            <a:lvl4pPr marL="1490655" indent="0">
              <a:buNone/>
              <a:defRPr sz="1700" b="1"/>
            </a:lvl4pPr>
            <a:lvl5pPr marL="1987540" indent="0">
              <a:buNone/>
              <a:defRPr sz="1700" b="1"/>
            </a:lvl5pPr>
            <a:lvl6pPr marL="2484425" indent="0">
              <a:buNone/>
              <a:defRPr sz="1700" b="1"/>
            </a:lvl6pPr>
            <a:lvl7pPr marL="2981310" indent="0">
              <a:buNone/>
              <a:defRPr sz="1700" b="1"/>
            </a:lvl7pPr>
            <a:lvl8pPr marL="3478195" indent="0">
              <a:buNone/>
              <a:defRPr sz="1700" b="1"/>
            </a:lvl8pPr>
            <a:lvl9pPr marL="3975080" indent="0">
              <a:buNone/>
              <a:defRPr sz="1700" b="1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  <p:sp>
        <p:nvSpPr>
          <p:cNvPr id="9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1" name="Pladsholder til indhold 4"/>
          <p:cNvSpPr>
            <a:spLocks noGrp="1"/>
          </p:cNvSpPr>
          <p:nvPr>
            <p:ph sz="quarter" idx="13"/>
          </p:nvPr>
        </p:nvSpPr>
        <p:spPr>
          <a:xfrm>
            <a:off x="4988724" y="230158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2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8180" y="5216207"/>
            <a:ext cx="5963603" cy="615803"/>
          </a:xfrm>
          <a:prstGeom prst="rect">
            <a:avLst/>
          </a:prstGeom>
        </p:spPr>
        <p:txBody>
          <a:bodyPr lIns="99377" tIns="49688" rIns="99377" bIns="49688" anchor="b"/>
          <a:lstStyle>
            <a:lvl1pPr algn="l">
              <a:defRPr sz="2600" b="1">
                <a:solidFill>
                  <a:srgbClr val="9F1132"/>
                </a:solidFill>
              </a:defRPr>
            </a:lvl1pPr>
          </a:lstStyle>
          <a:p>
            <a:r>
              <a:rPr lang="en-US"/>
              <a:t>Klik for at redigere i masteren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948180" y="810705"/>
            <a:ext cx="5963603" cy="4326155"/>
          </a:xfrm>
          <a:prstGeom prst="rect">
            <a:avLst/>
          </a:prstGeom>
        </p:spPr>
        <p:txBody>
          <a:bodyPr lIns="99377" tIns="49688" rIns="99377" bIns="49688"/>
          <a:lstStyle>
            <a:lvl1pPr marL="0" indent="0">
              <a:buNone/>
              <a:defRPr sz="3500"/>
            </a:lvl1pPr>
            <a:lvl2pPr marL="496885" indent="0">
              <a:buNone/>
              <a:defRPr sz="3000"/>
            </a:lvl2pPr>
            <a:lvl3pPr marL="993770" indent="0">
              <a:buNone/>
              <a:defRPr sz="2600"/>
            </a:lvl3pPr>
            <a:lvl4pPr marL="1490655" indent="0">
              <a:buNone/>
              <a:defRPr sz="2200"/>
            </a:lvl4pPr>
            <a:lvl5pPr marL="1987540" indent="0">
              <a:buNone/>
              <a:defRPr sz="2200"/>
            </a:lvl5pPr>
            <a:lvl6pPr marL="2484425" indent="0">
              <a:buNone/>
              <a:defRPr sz="2200"/>
            </a:lvl6pPr>
            <a:lvl7pPr marL="2981310" indent="0">
              <a:buNone/>
              <a:defRPr sz="2200"/>
            </a:lvl7pPr>
            <a:lvl8pPr marL="3478195" indent="0">
              <a:buNone/>
              <a:defRPr sz="2200"/>
            </a:lvl8pPr>
            <a:lvl9pPr marL="3975080" indent="0">
              <a:buNone/>
              <a:defRPr sz="2200"/>
            </a:lvl9pPr>
          </a:lstStyle>
          <a:p>
            <a:r>
              <a:rPr lang="en-US" dirty="0" err="1"/>
              <a:t>Træk</a:t>
            </a:r>
            <a:r>
              <a:rPr lang="en-US" dirty="0"/>
              <a:t> </a:t>
            </a:r>
            <a:r>
              <a:rPr lang="en-US" dirty="0" err="1"/>
              <a:t>billede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pladsholder</a:t>
            </a:r>
            <a:r>
              <a:rPr lang="en-US" dirty="0"/>
              <a:t>,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symbol for at </a:t>
            </a:r>
            <a:r>
              <a:rPr lang="en-US" dirty="0" err="1"/>
              <a:t>tilføje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948180" y="5832010"/>
            <a:ext cx="5963603" cy="874542"/>
          </a:xfrm>
          <a:prstGeom prst="rect">
            <a:avLst/>
          </a:prstGeom>
        </p:spPr>
        <p:txBody>
          <a:bodyPr lIns="99377" tIns="49688" rIns="99377" bIns="49688"/>
          <a:lstStyle>
            <a:lvl1pPr marL="0" indent="0">
              <a:buNone/>
              <a:defRPr sz="2000"/>
            </a:lvl1pPr>
            <a:lvl2pPr marL="496885" indent="0">
              <a:buNone/>
              <a:defRPr sz="1300"/>
            </a:lvl2pPr>
            <a:lvl3pPr marL="993770" indent="0">
              <a:buNone/>
              <a:defRPr sz="1100"/>
            </a:lvl3pPr>
            <a:lvl4pPr marL="1490655" indent="0">
              <a:buNone/>
              <a:defRPr sz="1000"/>
            </a:lvl4pPr>
            <a:lvl5pPr marL="1987540" indent="0">
              <a:buNone/>
              <a:defRPr sz="1000"/>
            </a:lvl5pPr>
            <a:lvl6pPr marL="2484425" indent="0">
              <a:buNone/>
              <a:defRPr sz="1000"/>
            </a:lvl6pPr>
            <a:lvl7pPr marL="2981310" indent="0">
              <a:buNone/>
              <a:defRPr sz="1000"/>
            </a:lvl7pPr>
            <a:lvl8pPr marL="3478195" indent="0">
              <a:buNone/>
              <a:defRPr sz="1000"/>
            </a:lvl8pPr>
            <a:lvl9pPr marL="3975080" indent="0">
              <a:buNone/>
              <a:defRPr sz="1000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CPHbusiness_Students_RGB_1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139" y="263523"/>
            <a:ext cx="925178" cy="225811"/>
          </a:xfrm>
          <a:prstGeom prst="rect">
            <a:avLst/>
          </a:prstGeom>
        </p:spPr>
      </p:pic>
      <p:cxnSp>
        <p:nvCxnSpPr>
          <p:cNvPr id="6" name="Lige forbindelse 5"/>
          <p:cNvCxnSpPr/>
          <p:nvPr userDrawn="1"/>
        </p:nvCxnSpPr>
        <p:spPr>
          <a:xfrm>
            <a:off x="0" y="609600"/>
            <a:ext cx="9939338" cy="0"/>
          </a:xfrm>
          <a:prstGeom prst="line">
            <a:avLst/>
          </a:prstGeom>
          <a:ln w="127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Lige forbindelse 7"/>
          <p:cNvCxnSpPr/>
          <p:nvPr userDrawn="1"/>
        </p:nvCxnSpPr>
        <p:spPr>
          <a:xfrm>
            <a:off x="0" y="40792"/>
            <a:ext cx="9939338" cy="0"/>
          </a:xfrm>
          <a:prstGeom prst="line">
            <a:avLst/>
          </a:prstGeom>
          <a:ln w="762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/>
          <p:cNvCxnSpPr/>
          <p:nvPr userDrawn="1"/>
        </p:nvCxnSpPr>
        <p:spPr>
          <a:xfrm>
            <a:off x="0" y="7417138"/>
            <a:ext cx="9939338" cy="0"/>
          </a:xfrm>
          <a:prstGeom prst="line">
            <a:avLst/>
          </a:prstGeom>
          <a:ln w="762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53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6" r:id="rId2"/>
    <p:sldLayoutId id="2147483653" r:id="rId3"/>
    <p:sldLayoutId id="2147483654" r:id="rId4"/>
    <p:sldLayoutId id="2147483655" r:id="rId5"/>
  </p:sldLayoutIdLst>
  <p:txStyles>
    <p:titleStyle>
      <a:lvl1pPr algn="l" defTabSz="496885" rtl="0" eaLnBrk="1" latinLnBrk="0" hangingPunct="1">
        <a:spcBef>
          <a:spcPct val="0"/>
        </a:spcBef>
        <a:buNone/>
        <a:defRPr sz="3600" kern="1200">
          <a:solidFill>
            <a:srgbClr val="FBB040"/>
          </a:solidFill>
          <a:latin typeface="Verdana"/>
          <a:ea typeface="+mj-ea"/>
          <a:cs typeface="Verdana"/>
        </a:defRPr>
      </a:lvl1pPr>
    </p:titleStyle>
    <p:bodyStyle>
      <a:lvl1pPr marL="372664" indent="-372664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1pPr>
      <a:lvl2pPr marL="807438" indent="-310553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2pPr>
      <a:lvl3pPr marL="1242212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3pPr>
      <a:lvl4pPr marL="1739097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4pPr>
      <a:lvl5pPr marL="2235982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5pPr>
      <a:lvl6pPr marL="2732867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9752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6637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23522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88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377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065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754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442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131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819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508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docs.google.com/spreadsheets/d/1_Om332m0N9xzsLLOtn-RS4oZjrWdIN9Q-qAKZx1f18Q/edit%23gid=399271589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10" name="Ellipse 9"/>
          <p:cNvSpPr/>
          <p:nvPr/>
        </p:nvSpPr>
        <p:spPr>
          <a:xfrm>
            <a:off x="259197" y="2323356"/>
            <a:ext cx="4110921" cy="4079582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701944" y="2588821"/>
            <a:ext cx="3723601" cy="372360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587630" y="3679232"/>
            <a:ext cx="74935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28th Board meeting</a:t>
            </a:r>
          </a:p>
          <a:p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Cphbusiness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Students</a:t>
            </a:r>
          </a:p>
        </p:txBody>
      </p:sp>
      <p:sp>
        <p:nvSpPr>
          <p:cNvPr id="13" name="Tekstfelt 12"/>
          <p:cNvSpPr txBox="1"/>
          <p:nvPr/>
        </p:nvSpPr>
        <p:spPr>
          <a:xfrm>
            <a:off x="688769" y="5002671"/>
            <a:ext cx="447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800" dirty="0">
                <a:solidFill>
                  <a:schemeClr val="bg1"/>
                </a:solidFill>
                <a:latin typeface="Verdana"/>
                <a:cs typeface="Verdana"/>
              </a:rPr>
              <a:t>11.09.2018</a:t>
            </a:r>
          </a:p>
        </p:txBody>
      </p:sp>
    </p:spTree>
    <p:extLst>
      <p:ext uri="{BB962C8B-B14F-4D97-AF65-F5344CB8AC3E}">
        <p14:creationId xmlns:p14="http://schemas.microsoft.com/office/powerpoint/2010/main" val="3073046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27676" y="1564997"/>
            <a:ext cx="3816000" cy="3786909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388994" y="1833786"/>
            <a:ext cx="4087571" cy="408757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937120" y="3135096"/>
            <a:ext cx="7256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dirty="0">
                <a:solidFill>
                  <a:schemeClr val="bg1"/>
                </a:solidFill>
                <a:latin typeface="Verdana"/>
                <a:cs typeface="Verdana"/>
              </a:rPr>
              <a:t>8. </a:t>
            </a:r>
            <a:r>
              <a:rPr lang="da-DK" sz="6000" dirty="0" err="1">
                <a:solidFill>
                  <a:schemeClr val="bg1"/>
                </a:solidFill>
                <a:latin typeface="Verdana"/>
                <a:cs typeface="Verdana"/>
              </a:rPr>
              <a:t>Other</a:t>
            </a:r>
            <a:r>
              <a:rPr lang="da-DK" sz="600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da-DK" sz="6000" dirty="0" err="1">
                <a:solidFill>
                  <a:schemeClr val="bg1"/>
                </a:solidFill>
                <a:latin typeface="Verdana"/>
                <a:cs typeface="Verdana"/>
              </a:rPr>
              <a:t>topics</a:t>
            </a:r>
            <a:r>
              <a:rPr lang="da-DK" sz="6000" dirty="0">
                <a:solidFill>
                  <a:schemeClr val="bg1"/>
                </a:solidFill>
                <a:latin typeface="Verdana"/>
                <a:cs typeface="Verdana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14746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xmlns="" id="{4DEAC8B6-88D5-4C4E-A368-1C33D4B003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="1" dirty="0">
                <a:solidFill>
                  <a:srgbClr val="8C0026"/>
                </a:solidFill>
              </a:rPr>
              <a:t>8.  Other topics </a:t>
            </a:r>
          </a:p>
          <a:p>
            <a:r>
              <a:rPr lang="en-GB" dirty="0"/>
              <a:t> </a:t>
            </a:r>
          </a:p>
          <a:p>
            <a:endParaRPr lang="da-DK" dirty="0"/>
          </a:p>
        </p:txBody>
      </p:sp>
      <p:sp>
        <p:nvSpPr>
          <p:cNvPr id="5" name="Pladsholder til indhold 1">
            <a:extLst>
              <a:ext uri="{FF2B5EF4-FFF2-40B4-BE49-F238E27FC236}">
                <a16:creationId xmlns:a16="http://schemas.microsoft.com/office/drawing/2014/main" xmlns="" id="{A9727B54-3486-A442-B2E0-9847EEC6CE2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54038" y="1980703"/>
            <a:ext cx="8789987" cy="4420097"/>
          </a:xfrm>
        </p:spPr>
        <p:txBody>
          <a:bodyPr/>
          <a:lstStyle/>
          <a:p>
            <a:pPr marL="0" lvl="1" indent="0">
              <a:buNone/>
            </a:pPr>
            <a:r>
              <a:rPr lang="da-DK" sz="2000" b="1" u="sng" dirty="0">
                <a:solidFill>
                  <a:srgbClr val="9F1132"/>
                </a:solidFill>
                <a:sym typeface="Wingdings"/>
              </a:rPr>
              <a:t>Intro </a:t>
            </a:r>
            <a:r>
              <a:rPr lang="da-DK" sz="2000" b="1" u="sng" dirty="0" err="1">
                <a:solidFill>
                  <a:srgbClr val="9F1132"/>
                </a:solidFill>
                <a:sym typeface="Wingdings"/>
              </a:rPr>
              <a:t>weeks</a:t>
            </a:r>
            <a:r>
              <a:rPr lang="da-DK" sz="2000" b="1" u="sng" dirty="0">
                <a:solidFill>
                  <a:srgbClr val="9F1132"/>
                </a:solidFill>
                <a:sym typeface="Wingdings"/>
              </a:rPr>
              <a:t> – </a:t>
            </a:r>
            <a:r>
              <a:rPr lang="da-DK" sz="2000" b="1" i="1" u="sng" dirty="0" err="1">
                <a:solidFill>
                  <a:srgbClr val="9F1132"/>
                </a:solidFill>
                <a:sym typeface="Wingdings"/>
              </a:rPr>
              <a:t>how</a:t>
            </a:r>
            <a:r>
              <a:rPr lang="da-DK" sz="2000" b="1" i="1" u="sng" dirty="0">
                <a:solidFill>
                  <a:srgbClr val="9F1132"/>
                </a:solidFill>
                <a:sym typeface="Wingdings"/>
              </a:rPr>
              <a:t> did it go? </a:t>
            </a:r>
            <a:endParaRPr lang="en-GB" sz="2000" b="1" i="1" dirty="0">
              <a:solidFill>
                <a:srgbClr val="9F1132"/>
              </a:solidFill>
              <a:sym typeface="Wingdings"/>
            </a:endParaRPr>
          </a:p>
          <a:p>
            <a:pPr marL="0" lvl="1" indent="0">
              <a:buNone/>
            </a:pPr>
            <a:endParaRPr lang="en-GB" sz="2000" dirty="0">
              <a:solidFill>
                <a:srgbClr val="00163B"/>
              </a:solidFill>
              <a:sym typeface="Wingdings"/>
            </a:endParaRPr>
          </a:p>
          <a:p>
            <a:pPr marL="342900" lvl="1" indent="-342900"/>
            <a:r>
              <a:rPr lang="en-GB" sz="2000" dirty="0">
                <a:solidFill>
                  <a:srgbClr val="00163B"/>
                </a:solidFill>
                <a:sym typeface="Wingdings"/>
              </a:rPr>
              <a:t>Morning welcomes </a:t>
            </a:r>
          </a:p>
          <a:p>
            <a:pPr marL="342900" lvl="1" indent="-342900"/>
            <a:r>
              <a:rPr lang="en-GB" sz="2000" dirty="0">
                <a:solidFill>
                  <a:srgbClr val="00163B"/>
                </a:solidFill>
                <a:sym typeface="Wingdings"/>
              </a:rPr>
              <a:t>Intro presentations </a:t>
            </a:r>
          </a:p>
          <a:p>
            <a:pPr marL="342900" lvl="1" indent="-342900"/>
            <a:r>
              <a:rPr lang="en-GB" sz="2000" dirty="0">
                <a:solidFill>
                  <a:srgbClr val="00163B"/>
                </a:solidFill>
                <a:sym typeface="Wingdings"/>
              </a:rPr>
              <a:t>Intro bars </a:t>
            </a:r>
          </a:p>
          <a:p>
            <a:pPr marL="0" lvl="1" indent="0">
              <a:buNone/>
            </a:pPr>
            <a:endParaRPr lang="en-GB" sz="2000" dirty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r>
              <a:rPr lang="en-GB" sz="2000" b="1" u="sng" dirty="0">
                <a:solidFill>
                  <a:srgbClr val="9F1132"/>
                </a:solidFill>
                <a:sym typeface="Wingdings"/>
              </a:rPr>
              <a:t>Upcoming intro events </a:t>
            </a:r>
          </a:p>
          <a:p>
            <a:pPr marL="0" lvl="1" indent="0">
              <a:buNone/>
            </a:pPr>
            <a:endParaRPr lang="en-GB" sz="2000" dirty="0">
              <a:solidFill>
                <a:srgbClr val="00163B"/>
              </a:solidFill>
              <a:sym typeface="Wingdings"/>
            </a:endParaRPr>
          </a:p>
          <a:p>
            <a:pPr marL="342900" lvl="1" indent="-342900"/>
            <a:r>
              <a:rPr lang="en-GB" sz="2000" dirty="0">
                <a:solidFill>
                  <a:srgbClr val="00163B"/>
                </a:solidFill>
                <a:sym typeface="Wingdings"/>
              </a:rPr>
              <a:t>Fælles I fælled </a:t>
            </a:r>
          </a:p>
          <a:p>
            <a:pPr marL="342900" lvl="1" indent="-342900"/>
            <a:r>
              <a:rPr lang="en-GB" sz="2000" dirty="0">
                <a:solidFill>
                  <a:srgbClr val="00163B"/>
                </a:solidFill>
                <a:sym typeface="Wingdings"/>
              </a:rPr>
              <a:t>Intro to the student organisation </a:t>
            </a:r>
          </a:p>
          <a:p>
            <a:pPr marL="342900" lvl="1" indent="-342900"/>
            <a:r>
              <a:rPr lang="en-GB" sz="2000" dirty="0">
                <a:solidFill>
                  <a:srgbClr val="00163B"/>
                </a:solidFill>
                <a:sym typeface="Wingdings"/>
              </a:rPr>
              <a:t>VEGA party? </a:t>
            </a:r>
          </a:p>
          <a:p>
            <a:pPr marL="0" lvl="1" indent="0">
              <a:buNone/>
            </a:pPr>
            <a:endParaRPr lang="en-GB" sz="2000" dirty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endParaRPr lang="en-GB" sz="2000" dirty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endParaRPr lang="en-GB" sz="2000" dirty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endParaRPr lang="en-GB" sz="2000" dirty="0">
              <a:solidFill>
                <a:srgbClr val="00163B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651506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xmlns="" id="{A417A5D9-CC4F-5B4C-9785-1D7989ADDA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4736" y="1047256"/>
            <a:ext cx="8789988" cy="2636470"/>
          </a:xfrm>
        </p:spPr>
        <p:txBody>
          <a:bodyPr/>
          <a:lstStyle/>
          <a:p>
            <a:r>
              <a:rPr lang="da-DK" b="1" dirty="0">
                <a:solidFill>
                  <a:srgbClr val="9F1132"/>
                </a:solidFill>
              </a:rPr>
              <a:t>9. Evaluation of intro </a:t>
            </a:r>
            <a:r>
              <a:rPr lang="da-DK" b="1" dirty="0" err="1">
                <a:solidFill>
                  <a:srgbClr val="9F1132"/>
                </a:solidFill>
              </a:rPr>
              <a:t>weeks</a:t>
            </a:r>
            <a:r>
              <a:rPr lang="da-DK" b="1" dirty="0">
                <a:solidFill>
                  <a:srgbClr val="9F1132"/>
                </a:solidFill>
              </a:rPr>
              <a:t> by Søren Meyer </a:t>
            </a:r>
          </a:p>
        </p:txBody>
      </p:sp>
    </p:spTree>
    <p:extLst>
      <p:ext uri="{BB962C8B-B14F-4D97-AF65-F5344CB8AC3E}">
        <p14:creationId xmlns:p14="http://schemas.microsoft.com/office/powerpoint/2010/main" val="3480258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52552" y="1776933"/>
            <a:ext cx="3816000" cy="3786909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195991" y="987724"/>
            <a:ext cx="5365328" cy="5365328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466311" y="3441461"/>
            <a:ext cx="798124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500" dirty="0">
                <a:solidFill>
                  <a:schemeClr val="bg1"/>
                </a:solidFill>
                <a:latin typeface="Verdana"/>
                <a:cs typeface="Verdana"/>
              </a:rPr>
              <a:t>8. </a:t>
            </a:r>
            <a:r>
              <a:rPr lang="da-DK" sz="3500" dirty="0" err="1">
                <a:solidFill>
                  <a:schemeClr val="bg1"/>
                </a:solidFill>
                <a:latin typeface="Verdana"/>
                <a:cs typeface="Verdana"/>
              </a:rPr>
              <a:t>Next</a:t>
            </a:r>
            <a:r>
              <a:rPr lang="da-DK" sz="3500" dirty="0">
                <a:solidFill>
                  <a:schemeClr val="bg1"/>
                </a:solidFill>
                <a:latin typeface="Verdana"/>
                <a:cs typeface="Verdana"/>
              </a:rPr>
              <a:t> Board meeting?</a:t>
            </a:r>
          </a:p>
        </p:txBody>
      </p:sp>
    </p:spTree>
    <p:extLst>
      <p:ext uri="{BB962C8B-B14F-4D97-AF65-F5344CB8AC3E}">
        <p14:creationId xmlns:p14="http://schemas.microsoft.com/office/powerpoint/2010/main" val="965287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6" y="1821052"/>
            <a:ext cx="9384602" cy="5032462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Approval of the agenda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Choice of minutes taker 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Approval of the minutes (27th meeting)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Alternates – candidates 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Orientation from the chairmanship 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Financial orientation </a:t>
            </a:r>
          </a:p>
          <a:p>
            <a:pPr marL="457200" indent="-457200">
              <a:buFont typeface="Arial"/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Board members 2019</a:t>
            </a:r>
          </a:p>
          <a:p>
            <a:pPr marL="457200" indent="-457200">
              <a:buFont typeface="Arial"/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Other topics / Intro weeks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Evaluation of intro weeks by </a:t>
            </a:r>
            <a:r>
              <a:rPr lang="en-US" sz="2400" dirty="0" err="1">
                <a:solidFill>
                  <a:srgbClr val="00163B"/>
                </a:solidFill>
              </a:rPr>
              <a:t>Søren</a:t>
            </a:r>
            <a:r>
              <a:rPr lang="en-US" sz="2400" dirty="0">
                <a:solidFill>
                  <a:srgbClr val="00163B"/>
                </a:solidFill>
              </a:rPr>
              <a:t> Meyer 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Next meeting 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Agenda</a:t>
            </a:r>
          </a:p>
        </p:txBody>
      </p:sp>
      <p:sp>
        <p:nvSpPr>
          <p:cNvPr id="6" name="Ellipse 5"/>
          <p:cNvSpPr/>
          <p:nvPr/>
        </p:nvSpPr>
        <p:spPr>
          <a:xfrm>
            <a:off x="6132504" y="5440473"/>
            <a:ext cx="1080000" cy="1080000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Ellipse 6"/>
          <p:cNvSpPr/>
          <p:nvPr/>
        </p:nvSpPr>
        <p:spPr>
          <a:xfrm>
            <a:off x="6825391" y="6133514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8" name="Ellipse 7"/>
          <p:cNvSpPr/>
          <p:nvPr/>
        </p:nvSpPr>
        <p:spPr>
          <a:xfrm>
            <a:off x="7311391" y="6025515"/>
            <a:ext cx="467999" cy="467999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100865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27548" y="1244364"/>
            <a:ext cx="5070884" cy="5032226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048685" y="2559009"/>
            <a:ext cx="3910632" cy="391063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880486" y="3510732"/>
            <a:ext cx="7078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1.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Approval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the agenda</a:t>
            </a:r>
          </a:p>
        </p:txBody>
      </p:sp>
    </p:spTree>
    <p:extLst>
      <p:ext uri="{BB962C8B-B14F-4D97-AF65-F5344CB8AC3E}">
        <p14:creationId xmlns:p14="http://schemas.microsoft.com/office/powerpoint/2010/main" val="1289024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00000" y="1666274"/>
            <a:ext cx="4200748" cy="4168724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725650" y="1096378"/>
            <a:ext cx="4926702" cy="492670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690350" y="3077300"/>
            <a:ext cx="79620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2.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Choice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minutes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taker</a:t>
            </a:r>
            <a:endParaRPr lang="da-DK" sz="40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90497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00000" y="1666274"/>
            <a:ext cx="4200748" cy="4168724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725650" y="1096378"/>
            <a:ext cx="4926702" cy="492670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690350" y="2898010"/>
            <a:ext cx="79620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3.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Approval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the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minutes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from the 27th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board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meeting</a:t>
            </a:r>
          </a:p>
        </p:txBody>
      </p:sp>
    </p:spTree>
    <p:extLst>
      <p:ext uri="{BB962C8B-B14F-4D97-AF65-F5344CB8AC3E}">
        <p14:creationId xmlns:p14="http://schemas.microsoft.com/office/powerpoint/2010/main" val="1244199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836023"/>
            <a:ext cx="8708018" cy="579516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4. </a:t>
            </a:r>
            <a:r>
              <a:rPr lang="da-DK" b="1" dirty="0" err="1">
                <a:solidFill>
                  <a:srgbClr val="8C0026"/>
                </a:solidFill>
              </a:rPr>
              <a:t>Alternates</a:t>
            </a:r>
            <a:r>
              <a:rPr lang="da-DK" b="1" dirty="0">
                <a:solidFill>
                  <a:srgbClr val="8C0026"/>
                </a:solidFill>
              </a:rPr>
              <a:t> – </a:t>
            </a:r>
            <a:r>
              <a:rPr lang="da-DK" b="1" dirty="0" err="1">
                <a:solidFill>
                  <a:srgbClr val="8C0026"/>
                </a:solidFill>
              </a:rPr>
              <a:t>candidates</a:t>
            </a:r>
            <a:r>
              <a:rPr lang="da-DK" b="1" dirty="0">
                <a:solidFill>
                  <a:srgbClr val="8C0026"/>
                </a:solidFill>
              </a:rPr>
              <a:t> </a:t>
            </a: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687739" y="1831176"/>
            <a:ext cx="8708018" cy="4819006"/>
          </a:xfrm>
        </p:spPr>
        <p:txBody>
          <a:bodyPr/>
          <a:lstStyle/>
          <a:p>
            <a:pPr marL="0" lvl="1" indent="0">
              <a:buNone/>
            </a:pP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Nobody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yet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, </a:t>
            </a:r>
            <a:r>
              <a:rPr lang="da-DK" sz="2700" dirty="0" err="1">
                <a:solidFill>
                  <a:srgbClr val="00163B"/>
                </a:solidFill>
                <a:sym typeface="Wingdings"/>
              </a:rPr>
              <a:t>we</a:t>
            </a:r>
            <a:r>
              <a:rPr lang="da-DK" sz="2700" dirty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need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 to </a:t>
            </a:r>
            <a:r>
              <a:rPr lang="da-DK" sz="2700" dirty="0">
                <a:solidFill>
                  <a:srgbClr val="00163B"/>
                </a:solidFill>
                <a:sym typeface="Wingdings"/>
              </a:rPr>
              <a:t>find </a:t>
            </a:r>
            <a:r>
              <a:rPr lang="da-DK" sz="2700" dirty="0" err="1" smtClean="0">
                <a:solidFill>
                  <a:srgbClr val="00163B"/>
                </a:solidFill>
                <a:sym typeface="Wingdings"/>
              </a:rPr>
              <a:t>some</a:t>
            </a:r>
            <a:r>
              <a:rPr lang="da-DK" sz="2700" dirty="0" smtClean="0">
                <a:solidFill>
                  <a:srgbClr val="00163B"/>
                </a:solidFill>
                <a:sym typeface="Wingdings"/>
              </a:rPr>
              <a:t>.</a:t>
            </a:r>
            <a:endParaRPr lang="da-DK" sz="2700" dirty="0">
              <a:solidFill>
                <a:srgbClr val="00163B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364828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664871"/>
            <a:ext cx="8708018" cy="1294558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5. </a:t>
            </a:r>
            <a:r>
              <a:rPr lang="da-DK" b="1" dirty="0" err="1">
                <a:solidFill>
                  <a:srgbClr val="8C0026"/>
                </a:solidFill>
              </a:rPr>
              <a:t>Orientation</a:t>
            </a:r>
            <a:r>
              <a:rPr lang="da-DK" b="1" dirty="0">
                <a:solidFill>
                  <a:srgbClr val="8C0026"/>
                </a:solidFill>
              </a:rPr>
              <a:t> from the </a:t>
            </a:r>
            <a:r>
              <a:rPr lang="da-DK" b="1" dirty="0" err="1">
                <a:solidFill>
                  <a:srgbClr val="8C0026"/>
                </a:solidFill>
              </a:rPr>
              <a:t>chairmanship</a:t>
            </a:r>
            <a:r>
              <a:rPr lang="da-DK" b="1" dirty="0">
                <a:solidFill>
                  <a:srgbClr val="8C0026"/>
                </a:solidFill>
              </a:rPr>
              <a:t> </a:t>
            </a:r>
          </a:p>
        </p:txBody>
      </p:sp>
      <p:sp>
        <p:nvSpPr>
          <p:cNvPr id="4" name="Tekstfelt 3"/>
          <p:cNvSpPr txBox="1"/>
          <p:nvPr/>
        </p:nvSpPr>
        <p:spPr>
          <a:xfrm>
            <a:off x="554735" y="2222618"/>
            <a:ext cx="870801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da-DK" sz="2400" dirty="0" smtClean="0">
                <a:latin typeface="Verdana"/>
                <a:cs typeface="Verdana"/>
              </a:rPr>
              <a:t>Intro </a:t>
            </a:r>
            <a:r>
              <a:rPr lang="da-DK" sz="2400" dirty="0" err="1" smtClean="0">
                <a:latin typeface="Verdana"/>
                <a:cs typeface="Verdana"/>
              </a:rPr>
              <a:t>weeks</a:t>
            </a:r>
            <a:r>
              <a:rPr lang="da-DK" sz="2400" dirty="0">
                <a:latin typeface="Verdana"/>
                <a:cs typeface="Verdana"/>
              </a:rPr>
              <a:t> (</a:t>
            </a:r>
            <a:r>
              <a:rPr lang="da-DK" sz="2400" dirty="0" err="1">
                <a:latin typeface="Verdana"/>
                <a:cs typeface="Verdana"/>
              </a:rPr>
              <a:t>will</a:t>
            </a:r>
            <a:r>
              <a:rPr lang="da-DK" sz="2400" dirty="0">
                <a:latin typeface="Verdana"/>
                <a:cs typeface="Verdana"/>
              </a:rPr>
              <a:t> talk </a:t>
            </a:r>
            <a:r>
              <a:rPr lang="da-DK" sz="2400" dirty="0" err="1" smtClean="0">
                <a:latin typeface="Verdana"/>
                <a:cs typeface="Verdana"/>
              </a:rPr>
              <a:t>about</a:t>
            </a:r>
            <a:r>
              <a:rPr lang="da-DK" sz="2400" dirty="0" smtClean="0">
                <a:latin typeface="Verdana"/>
                <a:cs typeface="Verdana"/>
              </a:rPr>
              <a:t> </a:t>
            </a:r>
            <a:r>
              <a:rPr lang="da-DK" sz="2400" dirty="0" err="1" smtClean="0">
                <a:latin typeface="Verdana"/>
                <a:cs typeface="Verdana"/>
              </a:rPr>
              <a:t>that</a:t>
            </a:r>
            <a:r>
              <a:rPr lang="da-DK" sz="2400" dirty="0" smtClean="0">
                <a:latin typeface="Verdana"/>
                <a:cs typeface="Verdana"/>
              </a:rPr>
              <a:t> </a:t>
            </a:r>
            <a:r>
              <a:rPr lang="da-DK" sz="2400" dirty="0" err="1" smtClean="0">
                <a:latin typeface="Verdana"/>
                <a:cs typeface="Verdana"/>
              </a:rPr>
              <a:t>later</a:t>
            </a:r>
            <a:r>
              <a:rPr lang="da-DK" sz="2400" dirty="0" smtClean="0">
                <a:latin typeface="Verdana"/>
                <a:cs typeface="Verdana"/>
              </a:rPr>
              <a:t>)</a:t>
            </a:r>
          </a:p>
          <a:p>
            <a:pPr marL="342900" indent="-342900">
              <a:buFont typeface="Arial"/>
              <a:buChar char="•"/>
            </a:pPr>
            <a:endParaRPr lang="da-DK" sz="2400" dirty="0">
              <a:latin typeface="Verdana"/>
              <a:cs typeface="Verdana"/>
            </a:endParaRPr>
          </a:p>
          <a:p>
            <a:pPr marL="342900" indent="-342900">
              <a:buFont typeface="Arial"/>
              <a:buChar char="•"/>
            </a:pPr>
            <a:endParaRPr lang="da-DK" sz="2400" dirty="0">
              <a:latin typeface="Verdana"/>
              <a:cs typeface="Verdana"/>
            </a:endParaRPr>
          </a:p>
          <a:p>
            <a:pPr marL="342900" indent="-342900">
              <a:buFont typeface="Arial"/>
              <a:buChar char="•"/>
            </a:pPr>
            <a:r>
              <a:rPr lang="da-DK" sz="2400" dirty="0" err="1">
                <a:latin typeface="Verdana"/>
                <a:cs typeface="Verdana"/>
              </a:rPr>
              <a:t>Orientation</a:t>
            </a:r>
            <a:r>
              <a:rPr lang="da-DK" sz="2400" dirty="0">
                <a:latin typeface="Verdana"/>
                <a:cs typeface="Verdana"/>
              </a:rPr>
              <a:t> </a:t>
            </a:r>
            <a:r>
              <a:rPr lang="da-DK" sz="2400" dirty="0" err="1" smtClean="0">
                <a:latin typeface="Verdana"/>
                <a:cs typeface="Verdana"/>
              </a:rPr>
              <a:t>about</a:t>
            </a:r>
            <a:r>
              <a:rPr lang="da-DK" sz="2400" dirty="0">
                <a:latin typeface="Verdana"/>
                <a:cs typeface="Verdana"/>
              </a:rPr>
              <a:t> new </a:t>
            </a:r>
            <a:r>
              <a:rPr lang="da-DK" sz="2400" dirty="0" err="1" smtClean="0">
                <a:latin typeface="Verdana"/>
                <a:cs typeface="Verdana"/>
              </a:rPr>
              <a:t>contacts</a:t>
            </a:r>
            <a:r>
              <a:rPr lang="da-DK" sz="2400" dirty="0" smtClean="0">
                <a:latin typeface="Verdana"/>
                <a:cs typeface="Verdana"/>
              </a:rPr>
              <a:t> </a:t>
            </a:r>
          </a:p>
          <a:p>
            <a:pPr marL="342900" indent="-342900">
              <a:buFont typeface="Arial"/>
              <a:buChar char="•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52350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3" y="1781299"/>
            <a:ext cx="9141970" cy="5437648"/>
          </a:xfrm>
        </p:spPr>
        <p:txBody>
          <a:bodyPr/>
          <a:lstStyle/>
          <a:p>
            <a:pPr marL="0" lvl="1" indent="0">
              <a:buNone/>
            </a:pPr>
            <a:endParaRPr lang="en-GB" sz="2700" b="1" dirty="0">
              <a:solidFill>
                <a:srgbClr val="00163B"/>
              </a:solidFill>
              <a:sym typeface="Wingdings"/>
            </a:endParaRPr>
          </a:p>
          <a:p>
            <a:pPr marL="457200" lvl="1" indent="-457200">
              <a:buFontTx/>
              <a:buChar char="-"/>
            </a:pPr>
            <a:r>
              <a:rPr lang="en-GB" sz="2700" b="1" dirty="0">
                <a:solidFill>
                  <a:srgbClr val="00163B"/>
                </a:solidFill>
                <a:sym typeface="Wingdings"/>
              </a:rPr>
              <a:t> 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3" y="855477"/>
            <a:ext cx="9141971" cy="734043"/>
          </a:xfrm>
        </p:spPr>
        <p:txBody>
          <a:bodyPr/>
          <a:lstStyle/>
          <a:p>
            <a:r>
              <a:rPr lang="en-GB" b="1" dirty="0">
                <a:solidFill>
                  <a:srgbClr val="8C0026"/>
                </a:solidFill>
              </a:rPr>
              <a:t>6. Financial situation </a:t>
            </a:r>
          </a:p>
        </p:txBody>
      </p:sp>
      <p:sp>
        <p:nvSpPr>
          <p:cNvPr id="8" name="Ellipse 7"/>
          <p:cNvSpPr/>
          <p:nvPr/>
        </p:nvSpPr>
        <p:spPr>
          <a:xfrm>
            <a:off x="9071603" y="2941229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7935132" y="1781299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Pladsholder til indhold 1">
            <a:extLst>
              <a:ext uri="{FF2B5EF4-FFF2-40B4-BE49-F238E27FC236}">
                <a16:creationId xmlns:a16="http://schemas.microsoft.com/office/drawing/2014/main" xmlns="" id="{41B00AE2-2A50-465A-BAE7-3F026E6B9D4B}"/>
              </a:ext>
            </a:extLst>
          </p:cNvPr>
          <p:cNvSpPr txBox="1">
            <a:spLocks/>
          </p:cNvSpPr>
          <p:nvPr/>
        </p:nvSpPr>
        <p:spPr>
          <a:xfrm>
            <a:off x="554736" y="2300140"/>
            <a:ext cx="8098934" cy="5110586"/>
          </a:xfrm>
          <a:prstGeom prst="rect">
            <a:avLst/>
          </a:prstGeom>
        </p:spPr>
        <p:txBody>
          <a:bodyPr/>
          <a:lstStyle>
            <a:lvl1pPr marL="372664" indent="-372664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8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1pPr>
            <a:lvl2pPr marL="807438" indent="-310553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2pPr>
            <a:lvl3pPr marL="1242212" indent="-248442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3pPr>
            <a:lvl4pPr marL="1739097" indent="-248442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4pPr>
            <a:lvl5pPr marL="2235982" indent="-248442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5pPr>
            <a:lvl6pPr marL="2732867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9752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26637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23522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GB" sz="2800" b="1" dirty="0">
                <a:solidFill>
                  <a:srgbClr val="9F1132"/>
                </a:solidFill>
              </a:rPr>
              <a:t>Balance: </a:t>
            </a:r>
            <a:r>
              <a:rPr lang="en-GB" sz="2800" b="1" dirty="0">
                <a:solidFill>
                  <a:srgbClr val="00B050"/>
                </a:solidFill>
              </a:rPr>
              <a:t>157.847,37</a:t>
            </a:r>
          </a:p>
          <a:p>
            <a:pPr marL="0" indent="0">
              <a:buFont typeface="Arial"/>
              <a:buNone/>
            </a:pPr>
            <a:r>
              <a:rPr lang="en-GB" sz="2000" b="1" dirty="0">
                <a:solidFill>
                  <a:srgbClr val="9F1132"/>
                </a:solidFill>
              </a:rPr>
              <a:t>All known invoices and outlays has been paid. </a:t>
            </a:r>
          </a:p>
          <a:p>
            <a:pPr marL="0" indent="0">
              <a:buFont typeface="Arial"/>
              <a:buNone/>
            </a:pPr>
            <a:endParaRPr lang="en-GB" sz="2000" b="1" dirty="0">
              <a:solidFill>
                <a:srgbClr val="00B050"/>
              </a:solidFill>
            </a:endParaRPr>
          </a:p>
          <a:p>
            <a:pPr marL="0" indent="0">
              <a:buFont typeface="Arial"/>
              <a:buNone/>
            </a:pPr>
            <a:r>
              <a:rPr lang="en-GB" sz="2000" b="1" dirty="0">
                <a:solidFill>
                  <a:srgbClr val="9F1132"/>
                </a:solidFill>
              </a:rPr>
              <a:t>Possibility to arrange extra activities and events for the students. </a:t>
            </a:r>
          </a:p>
          <a:p>
            <a:pPr marL="0" indent="0">
              <a:buFont typeface="Arial"/>
              <a:buNone/>
            </a:pPr>
            <a:endParaRPr lang="en-GB" sz="2000" b="1" dirty="0">
              <a:solidFill>
                <a:srgbClr val="9F1132"/>
              </a:solidFill>
            </a:endParaRPr>
          </a:p>
          <a:p>
            <a:pPr marL="0" indent="0">
              <a:buFont typeface="Arial"/>
              <a:buNone/>
            </a:pPr>
            <a:r>
              <a:rPr lang="en-GB" sz="2000" b="1" dirty="0" err="1">
                <a:solidFill>
                  <a:srgbClr val="9F1132"/>
                </a:solidFill>
              </a:rPr>
              <a:t>Eg.</a:t>
            </a:r>
            <a:r>
              <a:rPr lang="en-GB" sz="2000" b="1" dirty="0">
                <a:solidFill>
                  <a:srgbClr val="9F1132"/>
                </a:solidFill>
              </a:rPr>
              <a:t> Booking a DJ to a </a:t>
            </a:r>
            <a:r>
              <a:rPr lang="en-GB" sz="2000" b="1" dirty="0" err="1">
                <a:solidFill>
                  <a:srgbClr val="9F1132"/>
                </a:solidFill>
              </a:rPr>
              <a:t>fridaybar</a:t>
            </a:r>
            <a:r>
              <a:rPr lang="en-GB" sz="2000" b="1" dirty="0">
                <a:solidFill>
                  <a:srgbClr val="9F1132"/>
                </a:solidFill>
              </a:rPr>
              <a:t>, bigger prices regarding tournaments or adjustments regarding the organisation – promotion, </a:t>
            </a:r>
            <a:r>
              <a:rPr lang="en-GB" sz="2000" b="1" dirty="0" err="1">
                <a:solidFill>
                  <a:srgbClr val="9F1132"/>
                </a:solidFill>
              </a:rPr>
              <a:t>fridaybar</a:t>
            </a:r>
            <a:r>
              <a:rPr lang="en-GB" sz="2000" b="1" dirty="0">
                <a:solidFill>
                  <a:srgbClr val="9F1132"/>
                </a:solidFill>
              </a:rPr>
              <a:t> etc. </a:t>
            </a:r>
            <a:endParaRPr lang="en-GB" sz="2000" b="1" dirty="0">
              <a:solidFill>
                <a:srgbClr val="00B050"/>
              </a:solidFill>
            </a:endParaRPr>
          </a:p>
          <a:p>
            <a:pPr marL="0" indent="0">
              <a:buFont typeface="Arial"/>
              <a:buNone/>
            </a:pPr>
            <a:endParaRPr lang="en-GB" sz="20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GB" sz="2000" b="1" dirty="0" err="1">
                <a:solidFill>
                  <a:srgbClr val="9F1132"/>
                </a:solidFill>
              </a:rPr>
              <a:t>Årsregnskab</a:t>
            </a:r>
            <a:r>
              <a:rPr lang="en-GB" sz="2000" b="1" dirty="0">
                <a:solidFill>
                  <a:srgbClr val="9F1132"/>
                </a:solidFill>
              </a:rPr>
              <a:t>: </a:t>
            </a:r>
            <a:r>
              <a:rPr lang="en-GB" sz="2000" b="1" dirty="0">
                <a:solidFill>
                  <a:srgbClr val="00B050"/>
                </a:solidFill>
                <a:hlinkClick r:id="rId3"/>
              </a:rPr>
              <a:t>https://docs.google.com/spreadsheets/d/1_Om332m0N9xzsLLOtn-RS4oZjrWdIN9Q-qAKZx1f18Q/edit#gid=399271589</a:t>
            </a:r>
            <a:endParaRPr lang="en-GB" sz="20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GB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846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xmlns="" id="{2841E4A1-A5F5-D640-B0F9-D4BE99B7E29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>
                <a:solidFill>
                  <a:srgbClr val="9F1132"/>
                </a:solidFill>
              </a:rPr>
              <a:t>Leaving members </a:t>
            </a:r>
          </a:p>
          <a:p>
            <a:pPr marL="0" indent="0">
              <a:buNone/>
            </a:pPr>
            <a:endParaRPr lang="en-GB" b="1" dirty="0">
              <a:solidFill>
                <a:srgbClr val="9F1132"/>
              </a:solidFill>
            </a:endParaRPr>
          </a:p>
          <a:p>
            <a:r>
              <a:rPr lang="en-GB" b="1" dirty="0">
                <a:solidFill>
                  <a:srgbClr val="9F1132"/>
                </a:solidFill>
              </a:rPr>
              <a:t>Anine </a:t>
            </a:r>
          </a:p>
          <a:p>
            <a:r>
              <a:rPr lang="en-GB" b="1" dirty="0">
                <a:solidFill>
                  <a:srgbClr val="9F1132"/>
                </a:solidFill>
              </a:rPr>
              <a:t>Kimie </a:t>
            </a:r>
          </a:p>
          <a:p>
            <a:r>
              <a:rPr lang="en-GB" b="1" dirty="0">
                <a:solidFill>
                  <a:srgbClr val="9F1132"/>
                </a:solidFill>
              </a:rPr>
              <a:t>Rikke </a:t>
            </a:r>
          </a:p>
          <a:p>
            <a:r>
              <a:rPr lang="en-GB" b="1" dirty="0">
                <a:solidFill>
                  <a:srgbClr val="9F1132"/>
                </a:solidFill>
              </a:rPr>
              <a:t>Louise </a:t>
            </a:r>
          </a:p>
          <a:p>
            <a:r>
              <a:rPr lang="en-GB" b="1" dirty="0" smtClean="0">
                <a:solidFill>
                  <a:srgbClr val="9F1132"/>
                </a:solidFill>
              </a:rPr>
              <a:t>Samuel</a:t>
            </a:r>
            <a:endParaRPr lang="en-GB" b="1" dirty="0">
              <a:solidFill>
                <a:srgbClr val="9F1132"/>
              </a:solidFill>
            </a:endParaRPr>
          </a:p>
          <a:p>
            <a:endParaRPr lang="en-GB" b="1" dirty="0">
              <a:solidFill>
                <a:srgbClr val="9F1132"/>
              </a:solidFill>
            </a:endParaRPr>
          </a:p>
          <a:p>
            <a:r>
              <a:rPr lang="en-GB" b="1" dirty="0">
                <a:solidFill>
                  <a:srgbClr val="9F1132"/>
                </a:solidFill>
              </a:rPr>
              <a:t>Niclas?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59FC34FF-5E36-5547-9BF4-38DA436D1DC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>
                <a:solidFill>
                  <a:srgbClr val="9F1132"/>
                </a:solidFill>
              </a:rPr>
              <a:t>New members? 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xmlns="" id="{B1D0C2BC-007F-5443-AD59-5110F55C47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="1" dirty="0">
                <a:solidFill>
                  <a:srgbClr val="9F1132"/>
                </a:solidFill>
              </a:rPr>
              <a:t>7. Board members 2019 </a:t>
            </a:r>
          </a:p>
        </p:txBody>
      </p:sp>
    </p:spTree>
    <p:extLst>
      <p:ext uri="{BB962C8B-B14F-4D97-AF65-F5344CB8AC3E}">
        <p14:creationId xmlns:p14="http://schemas.microsoft.com/office/powerpoint/2010/main" val="3941509297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Cphbusiness Students_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PowerPoint_Cphbusiness Students_test.potx</Template>
  <TotalTime>14869</TotalTime>
  <Words>265</Words>
  <Application>Microsoft Macintosh PowerPoint</Application>
  <PresentationFormat>Brugerdefineret</PresentationFormat>
  <Paragraphs>91</Paragraphs>
  <Slides>13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13</vt:i4>
      </vt:variant>
    </vt:vector>
  </HeadingPairs>
  <TitlesOfParts>
    <vt:vector size="14" baseType="lpstr">
      <vt:lpstr>PowerPoint_Cphbusiness Students_test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CPH Business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Martin Ove Christensen</dc:creator>
  <cp:lastModifiedBy>Samuel</cp:lastModifiedBy>
  <cp:revision>249</cp:revision>
  <dcterms:created xsi:type="dcterms:W3CDTF">2013-08-30T11:58:37Z</dcterms:created>
  <dcterms:modified xsi:type="dcterms:W3CDTF">2018-09-11T08:45:22Z</dcterms:modified>
</cp:coreProperties>
</file>