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7" r:id="rId2"/>
    <p:sldId id="298" r:id="rId3"/>
    <p:sldId id="290" r:id="rId4"/>
    <p:sldId id="346" r:id="rId5"/>
    <p:sldId id="368" r:id="rId6"/>
    <p:sldId id="371" r:id="rId7"/>
    <p:sldId id="372" r:id="rId8"/>
    <p:sldId id="370" r:id="rId9"/>
    <p:sldId id="366" r:id="rId10"/>
    <p:sldId id="376" r:id="rId11"/>
    <p:sldId id="369" r:id="rId12"/>
    <p:sldId id="349" r:id="rId13"/>
    <p:sldId id="337" r:id="rId14"/>
    <p:sldId id="354" r:id="rId15"/>
    <p:sldId id="374" r:id="rId16"/>
    <p:sldId id="375" r:id="rId17"/>
    <p:sldId id="338" r:id="rId18"/>
    <p:sldId id="342" r:id="rId19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163B"/>
    <a:srgbClr val="8C0026"/>
    <a:srgbClr val="750D24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5" autoAdjust="0"/>
    <p:restoredTop sz="77885" autoAdjust="0"/>
  </p:normalViewPr>
  <p:slideViewPr>
    <p:cSldViewPr snapToGrid="0" snapToObjects="1">
      <p:cViewPr varScale="1">
        <p:scale>
          <a:sx n="72" d="100"/>
          <a:sy n="72" d="100"/>
        </p:scale>
        <p:origin x="-1099" y="-96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20-03-2018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20-03-2018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641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160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/>
              <a:t>bestyrelsesmøde.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158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4841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89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0875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768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26th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19.03.2018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980704"/>
            <a:ext cx="8454353" cy="441950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00163B"/>
                </a:solidFill>
              </a:rPr>
              <a:t>Status on systems </a:t>
            </a:r>
          </a:p>
          <a:p>
            <a:endParaRPr lang="en-GB" dirty="0">
              <a:solidFill>
                <a:srgbClr val="00163B"/>
              </a:solidFill>
            </a:endParaRPr>
          </a:p>
          <a:p>
            <a:r>
              <a:rPr lang="en-GB" b="1" dirty="0">
                <a:solidFill>
                  <a:srgbClr val="00163B"/>
                </a:solidFill>
              </a:rPr>
              <a:t>Most members is introduced and added to Trello. </a:t>
            </a:r>
          </a:p>
          <a:p>
            <a:pPr marL="0" indent="0">
              <a:buNone/>
            </a:pPr>
            <a:endParaRPr lang="en-GB" b="1" dirty="0">
              <a:solidFill>
                <a:srgbClr val="00163B"/>
              </a:solidFill>
            </a:endParaRPr>
          </a:p>
          <a:p>
            <a:r>
              <a:rPr lang="en-GB" b="1" dirty="0">
                <a:solidFill>
                  <a:srgbClr val="00163B"/>
                </a:solidFill>
              </a:rPr>
              <a:t>We still want a  webpage </a:t>
            </a:r>
          </a:p>
          <a:p>
            <a:pPr marL="0" indent="0">
              <a:buNone/>
            </a:pPr>
            <a:r>
              <a:rPr lang="en-GB" dirty="0">
                <a:solidFill>
                  <a:srgbClr val="00163B"/>
                </a:solidFill>
              </a:rPr>
              <a:t>	- Can Nicoline introduce us to the one she already made? </a:t>
            </a:r>
          </a:p>
          <a:p>
            <a:pPr marL="0" indent="0">
              <a:buNone/>
            </a:pPr>
            <a:r>
              <a:rPr lang="en-GB" dirty="0">
                <a:solidFill>
                  <a:srgbClr val="00163B"/>
                </a:solidFill>
              </a:rPr>
              <a:t>	- Competition for students at Cphbusiness? </a:t>
            </a:r>
          </a:p>
          <a:p>
            <a:pPr marL="0" indent="0">
              <a:buNone/>
            </a:pPr>
            <a:endParaRPr lang="en-GB" dirty="0">
              <a:solidFill>
                <a:srgbClr val="00163B"/>
              </a:solidFill>
            </a:endParaRPr>
          </a:p>
          <a:p>
            <a:pPr>
              <a:buFont typeface="Arial" charset="0"/>
              <a:buChar char="•"/>
            </a:pPr>
            <a:r>
              <a:rPr lang="en-GB" b="1" dirty="0" err="1">
                <a:solidFill>
                  <a:srgbClr val="00163B"/>
                </a:solidFill>
              </a:rPr>
              <a:t>iZettle</a:t>
            </a:r>
            <a:r>
              <a:rPr lang="en-GB" b="1" dirty="0">
                <a:solidFill>
                  <a:srgbClr val="00163B"/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00163B"/>
                </a:solidFill>
              </a:rPr>
              <a:t>	Can we find a cheaper solution to </a:t>
            </a:r>
            <a:r>
              <a:rPr lang="en-GB" dirty="0" err="1">
                <a:solidFill>
                  <a:srgbClr val="00163B"/>
                </a:solidFill>
              </a:rPr>
              <a:t>iZettle</a:t>
            </a:r>
            <a:r>
              <a:rPr lang="en-GB" dirty="0">
                <a:solidFill>
                  <a:srgbClr val="00163B"/>
                </a:solidFill>
              </a:rPr>
              <a:t>?</a:t>
            </a:r>
          </a:p>
          <a:p>
            <a:pPr marL="0" indent="0">
              <a:buNone/>
            </a:pPr>
            <a:r>
              <a:rPr lang="en-GB" dirty="0">
                <a:solidFill>
                  <a:srgbClr val="00163B"/>
                </a:solidFill>
              </a:rPr>
              <a:t>	- Samuel has a suggestion	</a:t>
            </a:r>
          </a:p>
          <a:p>
            <a:pPr marL="0" indent="0">
              <a:buNone/>
            </a:pPr>
            <a:endParaRPr lang="en-GB" dirty="0">
              <a:solidFill>
                <a:srgbClr val="00163B"/>
              </a:solidFill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2640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4" y="1095069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363099" y="1781299"/>
            <a:ext cx="9091289" cy="5670426"/>
          </a:xfrm>
        </p:spPr>
        <p:txBody>
          <a:bodyPr/>
          <a:lstStyle/>
          <a:p>
            <a:pPr marL="0" lvl="1" indent="0">
              <a:buNone/>
            </a:pPr>
            <a:r>
              <a:rPr lang="en-GB" sz="2800" b="1" dirty="0">
                <a:solidFill>
                  <a:srgbClr val="00163B"/>
                </a:solidFill>
                <a:sym typeface="Wingdings"/>
              </a:rPr>
              <a:t>Weekly workshop</a:t>
            </a:r>
          </a:p>
          <a:p>
            <a:pPr marL="285750" lvl="1" indent="-285750">
              <a:buFont typeface="Arial" charset="0"/>
              <a:buChar char="•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Put on Facebook </a:t>
            </a:r>
          </a:p>
          <a:p>
            <a:pPr marL="285750" lvl="1" indent="-285750">
              <a:buFont typeface="Arial" charset="0"/>
              <a:buChar char="•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Easier for volunteers to participate.</a:t>
            </a:r>
          </a:p>
          <a:p>
            <a:pPr marL="285750" lvl="1" indent="-285750">
              <a:buFont typeface="Arial" charset="0"/>
              <a:buChar char="•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Easier for project managers to recruit.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777" y="3411188"/>
            <a:ext cx="7591611" cy="349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4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8971149" y="2326228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660255" y="2452228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462075" y="1394946"/>
            <a:ext cx="1291282" cy="129128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44336"/>
              </p:ext>
            </p:extLst>
          </p:nvPr>
        </p:nvGraphicFramePr>
        <p:xfrm>
          <a:off x="216548" y="510107"/>
          <a:ext cx="9474601" cy="64523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34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49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95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86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14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054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7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Month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Volunteer 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Social 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Professional 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Student political 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Promotion</a:t>
                      </a:r>
                      <a:br>
                        <a:rPr lang="en-GB" sz="1200" noProof="0" dirty="0">
                          <a:effectLst/>
                        </a:rPr>
                      </a:br>
                      <a:r>
                        <a:rPr lang="en-GB" sz="1200" noProof="0" dirty="0">
                          <a:effectLst/>
                        </a:rPr>
                        <a:t>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7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b="1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Conference</a:t>
                      </a:r>
                      <a:r>
                        <a:rPr lang="en-GB" sz="1200" b="1" baseline="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for volunteers – ”volunteer management”</a:t>
                      </a:r>
                      <a:endParaRPr lang="en-GB" sz="1200" b="1" noProof="0" dirty="0">
                        <a:effectLst/>
                        <a:highlight>
                          <a:srgbClr val="00FF00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(+social activity)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Friday bar (02/03)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Friday bar (16/03)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Students’ board meeting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</a:b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6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 April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Status meeting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(+social activity)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 bar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(06/04)</a:t>
                      </a: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bar (13/04)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  <a:r>
                        <a:rPr lang="en-GB" sz="1200" b="1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Professional event </a:t>
                      </a: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– Time management 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Advisory Board meeting </a:t>
                      </a: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Students’ board meeting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3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 May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Status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meeting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(+social activity) 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 bar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(04/05)</a:t>
                      </a:r>
                      <a:endParaRPr lang="en-GB" sz="1200" noProof="0" dirty="0">
                        <a:effectLst/>
                        <a:highlight>
                          <a:srgbClr val="FFFF00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Bar (11/05)</a:t>
                      </a:r>
                      <a:endParaRPr lang="en-GB" sz="1200" noProof="0" dirty="0">
                        <a:effectLst/>
                        <a:highlight>
                          <a:srgbClr val="FFFF00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 Bar (25.05)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Semester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party </a:t>
                      </a: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Open House presentation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 June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Celebration event for volunteers</a:t>
                      </a:r>
                      <a:r>
                        <a:rPr lang="en-GB" sz="1200" baseline="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(in collaboration with HK)</a:t>
                      </a:r>
                      <a:endParaRPr lang="en-GB" sz="1200" noProof="0" dirty="0">
                        <a:effectLst/>
                        <a:highlight>
                          <a:srgbClr val="00FFFF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Status meeting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 bars (2)</a:t>
                      </a:r>
                      <a:b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Event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Cphbusiness’ board meeting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August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 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Status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meeting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(+social activity) 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New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staff presentation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September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 event ”Together in </a:t>
                      </a:r>
                      <a:r>
                        <a:rPr lang="en-GB" sz="1200" b="1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Fælled</a:t>
                      </a:r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b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Intro-barer (x 4)</a:t>
                      </a:r>
                    </a:p>
                    <a:p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 bars (x 1-2)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Advisory Board meeting </a:t>
                      </a:r>
                      <a:endParaRPr lang="en-GB" sz="1200" noProof="0" dirty="0">
                        <a:effectLst/>
                        <a:highlight>
                          <a:srgbClr val="00FFFF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Cphbusiness’ board meeting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Intro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presentation 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37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0" lvl="1" indent="0">
              <a:buNone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Current balance: </a:t>
            </a:r>
            <a:r>
              <a:rPr lang="en-GB" sz="2700" b="1" dirty="0">
                <a:solidFill>
                  <a:srgbClr val="00B050"/>
                </a:solidFill>
                <a:sym typeface="Wingdings"/>
              </a:rPr>
              <a:t>+ 78.029,84</a:t>
            </a:r>
            <a:r>
              <a:rPr lang="en-GB" sz="2700" b="1" dirty="0">
                <a:solidFill>
                  <a:srgbClr val="00163B"/>
                </a:solidFill>
                <a:sym typeface="Wingdings"/>
              </a:rPr>
              <a:t> DKK</a:t>
            </a:r>
          </a:p>
          <a:p>
            <a:pPr marL="0" lvl="1" indent="0">
              <a:buNone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Quarterly grant from Cphbusiness</a:t>
            </a:r>
          </a:p>
          <a:p>
            <a:pPr marL="0" lvl="1" indent="0">
              <a:buNone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- Every bill payed besides the DJ from last </a:t>
            </a:r>
            <a:r>
              <a:rPr lang="en-GB" sz="2700" b="1" dirty="0" err="1">
                <a:solidFill>
                  <a:srgbClr val="00163B"/>
                </a:solidFill>
                <a:sym typeface="Wingdings"/>
              </a:rPr>
              <a:t>fridaybar</a:t>
            </a:r>
            <a:r>
              <a:rPr lang="en-GB" sz="2700" b="1" dirty="0">
                <a:solidFill>
                  <a:srgbClr val="00163B"/>
                </a:solidFill>
                <a:sym typeface="Wingdings"/>
              </a:rPr>
              <a:t> (16/03) and the </a:t>
            </a:r>
            <a:r>
              <a:rPr lang="en-GB" sz="2700" b="1" dirty="0" err="1">
                <a:solidFill>
                  <a:srgbClr val="00163B"/>
                </a:solidFill>
                <a:sym typeface="Wingdings"/>
              </a:rPr>
              <a:t>partybus</a:t>
            </a:r>
            <a:r>
              <a:rPr lang="en-GB" sz="2700" b="1" dirty="0">
                <a:solidFill>
                  <a:srgbClr val="00163B"/>
                </a:solidFill>
                <a:sym typeface="Wingdings"/>
              </a:rPr>
              <a:t>. </a:t>
            </a:r>
          </a:p>
          <a:p>
            <a:pPr marL="0" lvl="1" indent="0">
              <a:buNone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- Requests:</a:t>
            </a:r>
          </a:p>
          <a:p>
            <a:pPr marL="891974" lvl="2" indent="-457200"/>
            <a:r>
              <a:rPr lang="en-GB" sz="2700" dirty="0">
                <a:solidFill>
                  <a:srgbClr val="00163B"/>
                </a:solidFill>
                <a:sym typeface="Wingdings"/>
              </a:rPr>
              <a:t>Cable to the camera.</a:t>
            </a:r>
          </a:p>
          <a:p>
            <a:pPr marL="891974" lvl="2" indent="-457200"/>
            <a:r>
              <a:rPr lang="en-GB" sz="2700" dirty="0">
                <a:solidFill>
                  <a:srgbClr val="00163B"/>
                </a:solidFill>
                <a:sym typeface="Wingdings"/>
              </a:rPr>
              <a:t>New phone for </a:t>
            </a:r>
            <a:r>
              <a:rPr lang="en-GB" sz="2700" dirty="0" err="1">
                <a:solidFill>
                  <a:srgbClr val="00163B"/>
                </a:solidFill>
                <a:sym typeface="Wingdings"/>
              </a:rPr>
              <a:t>iZettle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.</a:t>
            </a:r>
          </a:p>
          <a:p>
            <a:pPr marL="891974" lvl="2" indent="-457200"/>
            <a:r>
              <a:rPr lang="en-GB" sz="2700" dirty="0">
                <a:solidFill>
                  <a:srgbClr val="00163B"/>
                </a:solidFill>
                <a:sym typeface="Wingdings"/>
              </a:rPr>
              <a:t>Cheaper </a:t>
            </a:r>
            <a:r>
              <a:rPr lang="en-GB" sz="2700" dirty="0" err="1">
                <a:solidFill>
                  <a:srgbClr val="00163B"/>
                </a:solidFill>
                <a:sym typeface="Wingdings"/>
              </a:rPr>
              <a:t>iZettle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solution.</a:t>
            </a:r>
          </a:p>
          <a:p>
            <a:pPr marL="891974" lvl="2" indent="-457200"/>
            <a:r>
              <a:rPr lang="en-GB" sz="2700" dirty="0">
                <a:solidFill>
                  <a:srgbClr val="00163B"/>
                </a:solidFill>
                <a:sym typeface="Wingdings"/>
              </a:rPr>
              <a:t>NemID signatures for approving of minutes.</a:t>
            </a:r>
          </a:p>
          <a:p>
            <a:pPr marL="891974" lvl="2" indent="-457200"/>
            <a:r>
              <a:rPr lang="en-GB" sz="2700" dirty="0" err="1">
                <a:solidFill>
                  <a:srgbClr val="00163B"/>
                </a:solidFill>
                <a:sym typeface="Wingdings"/>
              </a:rPr>
              <a:t>Studenterbolaget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vs. new supplier?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Financial situation 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4812006"/>
          </a:xfrm>
        </p:spPr>
        <p:txBody>
          <a:bodyPr/>
          <a:lstStyle/>
          <a:p>
            <a:pPr marL="0" lvl="1" indent="0">
              <a:buNone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Current status of Bank account access:</a:t>
            </a:r>
          </a:p>
          <a:p>
            <a:pPr marL="457200" lvl="1" indent="-457200"/>
            <a:r>
              <a:rPr lang="en-GB" sz="2700" dirty="0">
                <a:solidFill>
                  <a:srgbClr val="00163B"/>
                </a:solidFill>
                <a:sym typeface="Wingdings"/>
              </a:rPr>
              <a:t>Kimie Patricia </a:t>
            </a:r>
            <a:r>
              <a:rPr lang="en-GB" sz="2700" dirty="0" err="1">
                <a:solidFill>
                  <a:srgbClr val="00163B"/>
                </a:solidFill>
                <a:sym typeface="Wingdings"/>
              </a:rPr>
              <a:t>Trillingsgaard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and Ida </a:t>
            </a:r>
            <a:r>
              <a:rPr lang="en-GB" sz="2700" dirty="0" err="1">
                <a:solidFill>
                  <a:srgbClr val="00163B"/>
                </a:solidFill>
                <a:sym typeface="Wingdings"/>
              </a:rPr>
              <a:t>Sallerup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Madsen. </a:t>
            </a:r>
          </a:p>
          <a:p>
            <a:pPr marL="457200" lvl="1" indent="-457200"/>
            <a:endParaRPr lang="en-GB" sz="27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en-GB" sz="2700" dirty="0">
                <a:solidFill>
                  <a:srgbClr val="00163B"/>
                </a:solidFill>
                <a:sym typeface="Wingdings"/>
              </a:rPr>
              <a:t>Samuel and Anines almost have access, we only need one more signature from Kimie. </a:t>
            </a:r>
          </a:p>
          <a:p>
            <a:pPr marL="457200" lvl="1" indent="-457200"/>
            <a:endParaRPr lang="en-GB" sz="27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en-GB" sz="2700" dirty="0">
                <a:solidFill>
                  <a:srgbClr val="00163B"/>
                </a:solidFill>
                <a:sym typeface="Wingdings"/>
              </a:rPr>
              <a:t>Presidency and Kimie are meeting in April to make the </a:t>
            </a:r>
            <a:r>
              <a:rPr lang="en-GB" sz="2800" dirty="0">
                <a:solidFill>
                  <a:srgbClr val="00163B"/>
                </a:solidFill>
              </a:rPr>
              <a:t>quarterly budget. </a:t>
            </a:r>
            <a:endParaRPr lang="en-GB" sz="27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en-GB" sz="27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Financial situation</a:t>
            </a:r>
          </a:p>
        </p:txBody>
      </p:sp>
    </p:spTree>
    <p:extLst>
      <p:ext uri="{BB962C8B-B14F-4D97-AF65-F5344CB8AC3E}">
        <p14:creationId xmlns:p14="http://schemas.microsoft.com/office/powerpoint/2010/main" val="893179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Conference for volunteers </a:t>
            </a:r>
          </a:p>
        </p:txBody>
      </p:sp>
      <p:sp>
        <p:nvSpPr>
          <p:cNvPr id="5" name="Pladsholder til indhold 1">
            <a:extLst>
              <a:ext uri="{FF2B5EF4-FFF2-40B4-BE49-F238E27FC236}">
                <a16:creationId xmlns:a16="http://schemas.microsoft.com/office/drawing/2014/main" xmlns="" id="{609A3C13-90A0-ED4E-89B7-041FD1451E5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4812006"/>
          </a:xfrm>
        </p:spPr>
        <p:txBody>
          <a:bodyPr/>
          <a:lstStyle/>
          <a:p>
            <a:pPr marL="0" lvl="1" indent="0">
              <a:buNone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The conference was held 15 March</a:t>
            </a:r>
          </a:p>
          <a:p>
            <a:pPr marL="0" lvl="1" indent="0">
              <a:buNone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More than 20 participants</a:t>
            </a:r>
          </a:p>
          <a:p>
            <a:pPr marL="457200" lvl="1" indent="-457200"/>
            <a:endParaRPr lang="en-GB" sz="27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Successful workshop – what is the next step?</a:t>
            </a:r>
          </a:p>
        </p:txBody>
      </p:sp>
    </p:spTree>
    <p:extLst>
      <p:ext uri="{BB962C8B-B14F-4D97-AF65-F5344CB8AC3E}">
        <p14:creationId xmlns:p14="http://schemas.microsoft.com/office/powerpoint/2010/main" val="859656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8" y="2717006"/>
            <a:ext cx="4356100" cy="3267075"/>
          </a:xfrm>
        </p:spPr>
      </p:pic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4910138" y="2312894"/>
            <a:ext cx="4434586" cy="4088757"/>
          </a:xfrm>
        </p:spPr>
        <p:txBody>
          <a:bodyPr/>
          <a:lstStyle/>
          <a:p>
            <a:endParaRPr lang="da-DK" dirty="0">
              <a:solidFill>
                <a:srgbClr val="00163B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163B"/>
                </a:solidFill>
              </a:rPr>
              <a:t>Meeting with Ole </a:t>
            </a:r>
          </a:p>
          <a:p>
            <a:endParaRPr lang="en-GB" dirty="0">
              <a:solidFill>
                <a:srgbClr val="00163B"/>
              </a:solidFill>
            </a:endParaRPr>
          </a:p>
          <a:p>
            <a:r>
              <a:rPr lang="en-GB" dirty="0">
                <a:solidFill>
                  <a:srgbClr val="00163B"/>
                </a:solidFill>
              </a:rPr>
              <a:t>The students representatives (chairmanship’s) responsibility </a:t>
            </a:r>
          </a:p>
          <a:p>
            <a:r>
              <a:rPr lang="en-GB" dirty="0">
                <a:solidFill>
                  <a:srgbClr val="00163B"/>
                </a:solidFill>
              </a:rPr>
              <a:t> Tasks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753034" y="710668"/>
            <a:ext cx="7763437" cy="1405003"/>
          </a:xfrm>
        </p:spPr>
        <p:txBody>
          <a:bodyPr/>
          <a:lstStyle/>
          <a:p>
            <a:r>
              <a:rPr lang="en-GB" sz="3600" b="1" dirty="0">
                <a:solidFill>
                  <a:srgbClr val="8C0026"/>
                </a:solidFill>
              </a:rPr>
              <a:t>7. Collaboration with the Presidency of Cphbusiness</a:t>
            </a:r>
          </a:p>
        </p:txBody>
      </p:sp>
    </p:spTree>
    <p:extLst>
      <p:ext uri="{BB962C8B-B14F-4D97-AF65-F5344CB8AC3E}">
        <p14:creationId xmlns:p14="http://schemas.microsoft.com/office/powerpoint/2010/main" val="1532693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8.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9</a:t>
            </a:r>
            <a:r>
              <a:rPr lang="da-DK" sz="3500">
                <a:solidFill>
                  <a:schemeClr val="bg1"/>
                </a:solidFill>
                <a:latin typeface="Verdana"/>
                <a:cs typeface="Verdana"/>
              </a:rPr>
              <a:t>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 </a:t>
            </a:r>
            <a:r>
              <a:rPr lang="mr-IN" sz="3500" dirty="0">
                <a:solidFill>
                  <a:schemeClr val="bg1"/>
                </a:solidFill>
                <a:latin typeface="Verdana"/>
                <a:cs typeface="Verdana"/>
              </a:rPr>
              <a:t>–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date?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(25th meeting)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Orientation from the chairmanship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Financial situation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Conference for volunteers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Collaboration with the Presidency of Cphbusiness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Other topics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meetings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25th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0" lvl="1" indent="0">
              <a:buNone/>
            </a:pPr>
            <a:r>
              <a:rPr lang="en-GB" sz="2400" b="1" dirty="0">
                <a:solidFill>
                  <a:srgbClr val="FF0000"/>
                </a:solidFill>
                <a:sym typeface="Wingdings"/>
              </a:rPr>
              <a:t>Kevin is new alternate in the board:</a:t>
            </a:r>
            <a:endParaRPr lang="en-GB" sz="18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Board: 5 members + 3 alternates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Anine (Chairman) 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Samuel (Vice Chairman) 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Kimie (Treasurer)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Rikke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Boye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Niclas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Andersen </a:t>
            </a: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Alternates - candidates:</a:t>
            </a:r>
          </a:p>
          <a:p>
            <a:pPr marL="457200" lvl="1" indent="-457200"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Louise </a:t>
            </a:r>
          </a:p>
          <a:p>
            <a:pPr marL="457200" lvl="1" indent="-457200"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Kristian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Kevin </a:t>
            </a:r>
          </a:p>
          <a:p>
            <a:pPr marL="457200" lvl="1" indent="-457200">
              <a:buFont typeface="+mj-lt"/>
              <a:buAutoNum type="arabicPeriod"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Søren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Meyer, Cphbusiness</a:t>
            </a:r>
          </a:p>
          <a:p>
            <a:pPr marL="0" lvl="1" indent="0">
              <a:buNone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Charlotte Dalgaard,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Cphbusiness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(secretary)</a:t>
            </a:r>
          </a:p>
          <a:p>
            <a:pPr marL="0" lvl="1" indent="0">
              <a:buNone/>
            </a:pPr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>
                <a:solidFill>
                  <a:srgbClr val="00163B"/>
                </a:solidFill>
                <a:sym typeface="Wingdings"/>
              </a:rPr>
              <a:t>Status on </a:t>
            </a:r>
            <a:r>
              <a:rPr lang="da-DK" sz="2700" b="1" dirty="0" err="1">
                <a:solidFill>
                  <a:srgbClr val="00163B"/>
                </a:solidFill>
                <a:sym typeface="Wingdings"/>
              </a:rPr>
              <a:t>functions</a:t>
            </a:r>
            <a:endParaRPr lang="da-DK" sz="27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da-DK" sz="27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400" b="1" dirty="0">
                <a:solidFill>
                  <a:srgbClr val="00163B"/>
                </a:solidFill>
                <a:sym typeface="Wingdings"/>
              </a:rPr>
              <a:t>Presidency: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Anine &amp; Samuel </a:t>
            </a:r>
          </a:p>
          <a:p>
            <a:pPr marL="0" lvl="1" indent="0">
              <a:buNone/>
            </a:pPr>
            <a:r>
              <a:rPr lang="en-GB" sz="2400" b="1" dirty="0">
                <a:solidFill>
                  <a:srgbClr val="00163B"/>
                </a:solidFill>
                <a:sym typeface="Wingdings"/>
              </a:rPr>
              <a:t>HR: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Kristian (??)</a:t>
            </a:r>
          </a:p>
          <a:p>
            <a:pPr marL="0" lvl="1" indent="0">
              <a:buNone/>
            </a:pPr>
            <a:r>
              <a:rPr lang="en-GB" sz="2400" b="1" dirty="0">
                <a:solidFill>
                  <a:srgbClr val="00163B"/>
                </a:solidFill>
                <a:sym typeface="Wingdings"/>
              </a:rPr>
              <a:t>Finance: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Kimie </a:t>
            </a:r>
          </a:p>
          <a:p>
            <a:pPr marL="0" lvl="1" indent="0">
              <a:buNone/>
            </a:pPr>
            <a:r>
              <a:rPr lang="en-GB" sz="2400" b="1" dirty="0">
                <a:solidFill>
                  <a:srgbClr val="00163B"/>
                </a:solidFill>
                <a:sym typeface="Wingdings"/>
              </a:rPr>
              <a:t>Communication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: </a:t>
            </a:r>
            <a:r>
              <a:rPr lang="en-GB" sz="2400" dirty="0" err="1">
                <a:solidFill>
                  <a:srgbClr val="00163B"/>
                </a:solidFill>
                <a:sym typeface="Wingdings"/>
              </a:rPr>
              <a:t>Rikke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 &amp; Linda? </a:t>
            </a:r>
          </a:p>
          <a:p>
            <a:pPr marL="0" lvl="1" indent="0">
              <a:buNone/>
            </a:pPr>
            <a:r>
              <a:rPr lang="en-GB" sz="2400" b="1" dirty="0">
                <a:solidFill>
                  <a:srgbClr val="00163B"/>
                </a:solidFill>
                <a:sym typeface="Wingdings"/>
              </a:rPr>
              <a:t>Student political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: (??)</a:t>
            </a:r>
          </a:p>
          <a:p>
            <a:pPr marL="0" lvl="1" indent="0">
              <a:buNone/>
            </a:pPr>
            <a:r>
              <a:rPr lang="en-GB" sz="2400" b="1" dirty="0">
                <a:solidFill>
                  <a:srgbClr val="00163B"/>
                </a:solidFill>
                <a:sym typeface="Wingdings"/>
              </a:rPr>
              <a:t>Bar Manager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: Kevin, </a:t>
            </a:r>
            <a:r>
              <a:rPr lang="en-GB" sz="2400" dirty="0" err="1">
                <a:solidFill>
                  <a:srgbClr val="00163B"/>
                </a:solidFill>
                <a:sym typeface="Wingdings"/>
              </a:rPr>
              <a:t>Kamilla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 and Mads </a:t>
            </a:r>
          </a:p>
          <a:p>
            <a:pPr marL="0" lvl="1" indent="0">
              <a:buNone/>
            </a:pPr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69766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90466"/>
          </a:xfrm>
        </p:spPr>
        <p:txBody>
          <a:bodyPr/>
          <a:lstStyle/>
          <a:p>
            <a:pPr marL="0" lvl="1" indent="0">
              <a:buNone/>
            </a:pPr>
            <a:r>
              <a:rPr lang="da-DK" sz="2400" b="1" u="sng" dirty="0">
                <a:solidFill>
                  <a:srgbClr val="00163B"/>
                </a:solidFill>
                <a:sym typeface="Wingdings"/>
              </a:rPr>
              <a:t>S</a:t>
            </a:r>
            <a:r>
              <a:rPr lang="en-GB" sz="2400" b="1" u="sng" dirty="0" err="1">
                <a:solidFill>
                  <a:srgbClr val="00163B"/>
                </a:solidFill>
                <a:sym typeface="Wingdings"/>
              </a:rPr>
              <a:t>tatus</a:t>
            </a:r>
            <a:r>
              <a:rPr lang="en-GB" sz="2400" b="1" u="sng" dirty="0">
                <a:solidFill>
                  <a:srgbClr val="00163B"/>
                </a:solidFill>
                <a:sym typeface="Wingdings"/>
              </a:rPr>
              <a:t> on activities:</a:t>
            </a:r>
            <a:endParaRPr lang="en-GB" sz="2400" b="1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en-GB" sz="1800" dirty="0">
                <a:solidFill>
                  <a:srgbClr val="00163B"/>
                </a:solidFill>
                <a:sym typeface="Wingdings"/>
              </a:rPr>
              <a:t>Advisory Board meeting</a:t>
            </a: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en-GB" sz="1800" dirty="0">
                <a:solidFill>
                  <a:srgbClr val="00163B"/>
                </a:solidFill>
                <a:sym typeface="Wingdings"/>
              </a:rPr>
              <a:t>Professional event </a:t>
            </a:r>
          </a:p>
          <a:p>
            <a:pPr marL="0" lvl="1" indent="0">
              <a:buNone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	- </a:t>
            </a:r>
            <a:r>
              <a:rPr lang="en-GB" sz="1800" b="1" dirty="0">
                <a:solidFill>
                  <a:srgbClr val="00163B"/>
                </a:solidFill>
                <a:sym typeface="Wingdings"/>
              </a:rPr>
              <a:t>Time management </a:t>
            </a:r>
          </a:p>
          <a:p>
            <a:pPr marL="0" lvl="1" indent="0">
              <a:buNone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	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10/4-2018 –  Location: Søerne </a:t>
            </a: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en-GB" sz="1800" dirty="0">
                <a:solidFill>
                  <a:srgbClr val="00163B"/>
                </a:solidFill>
                <a:sym typeface="Wingdings"/>
              </a:rPr>
              <a:t>Social event (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hyttetur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)</a:t>
            </a: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en-GB" sz="1800" dirty="0">
                <a:solidFill>
                  <a:srgbClr val="00163B"/>
                </a:solidFill>
                <a:sym typeface="Wingdings"/>
              </a:rPr>
              <a:t>Intro weeks (summer)</a:t>
            </a:r>
          </a:p>
          <a:p>
            <a:pPr marL="0" lvl="1" indent="0">
              <a:buNone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	- Start planning already</a:t>
            </a:r>
          </a:p>
          <a:p>
            <a:pPr marL="0" lvl="1" indent="0">
              <a:buNone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	- Video (Who is responsible?)</a:t>
            </a: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Semester party? </a:t>
            </a: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Volunteer party? </a:t>
            </a:r>
          </a:p>
          <a:p>
            <a:pPr marL="457200" lvl="1" indent="-457200"/>
            <a:endParaRPr lang="en-GB" sz="2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229197"/>
            <a:ext cx="8708018" cy="4555153"/>
          </a:xfrm>
        </p:spPr>
        <p:txBody>
          <a:bodyPr/>
          <a:lstStyle/>
          <a:p>
            <a:pPr marL="0" lvl="1" indent="0">
              <a:buNone/>
            </a:pPr>
            <a:r>
              <a:rPr lang="da-DK" sz="2800" dirty="0">
                <a:solidFill>
                  <a:srgbClr val="00163B"/>
                </a:solidFill>
                <a:sym typeface="Wingdings"/>
              </a:rPr>
              <a:t> </a:t>
            </a:r>
          </a:p>
        </p:txBody>
      </p:sp>
      <p:sp>
        <p:nvSpPr>
          <p:cNvPr id="5" name="Rektangel 4"/>
          <p:cNvSpPr/>
          <p:nvPr/>
        </p:nvSpPr>
        <p:spPr>
          <a:xfrm>
            <a:off x="179882" y="2433202"/>
            <a:ext cx="948877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da-DK" sz="2700" b="1" dirty="0">
                <a:solidFill>
                  <a:srgbClr val="00163B"/>
                </a:solidFill>
                <a:sym typeface="Wingdings"/>
              </a:rPr>
              <a:t>Student </a:t>
            </a:r>
            <a:r>
              <a:rPr lang="da-DK" sz="2700" b="1" dirty="0" err="1">
                <a:solidFill>
                  <a:srgbClr val="00163B"/>
                </a:solidFill>
                <a:sym typeface="Wingdings"/>
              </a:rPr>
              <a:t>worker</a:t>
            </a:r>
            <a:endParaRPr lang="da-DK" sz="27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da-DK" sz="27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i="1" dirty="0" err="1">
                <a:solidFill>
                  <a:srgbClr val="00163B"/>
                </a:solidFill>
                <a:sym typeface="Wingdings"/>
              </a:rPr>
              <a:t>Study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 and </a:t>
            </a:r>
            <a:r>
              <a:rPr lang="da-DK" sz="2700" i="1" dirty="0" err="1">
                <a:solidFill>
                  <a:srgbClr val="00163B"/>
                </a:solidFill>
                <a:sym typeface="Wingdings"/>
              </a:rPr>
              <a:t>career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 (Cphbusiness) has </a:t>
            </a:r>
            <a:r>
              <a:rPr lang="da-DK" sz="2700" i="1" dirty="0" err="1">
                <a:solidFill>
                  <a:srgbClr val="00163B"/>
                </a:solidFill>
                <a:sym typeface="Wingdings"/>
              </a:rPr>
              <a:t>been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i="1" dirty="0" err="1">
                <a:solidFill>
                  <a:srgbClr val="00163B"/>
                </a:solidFill>
                <a:sym typeface="Wingdings"/>
              </a:rPr>
              <a:t>granted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 a student </a:t>
            </a:r>
            <a:r>
              <a:rPr lang="da-DK" sz="2700" i="1" dirty="0" err="1">
                <a:solidFill>
                  <a:srgbClr val="00163B"/>
                </a:solidFill>
                <a:sym typeface="Wingdings"/>
              </a:rPr>
              <a:t>worker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 to support the student organisation </a:t>
            </a:r>
            <a:r>
              <a:rPr lang="da-DK" sz="2700" i="1" dirty="0" err="1">
                <a:solidFill>
                  <a:srgbClr val="00163B"/>
                </a:solidFill>
                <a:sym typeface="Wingdings"/>
              </a:rPr>
              <a:t>together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 with Charlotte Dalgaard</a:t>
            </a:r>
          </a:p>
          <a:p>
            <a:pPr marL="0" lvl="1" indent="0">
              <a:buNone/>
            </a:pPr>
            <a:endParaRPr lang="da-DK" sz="27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dirty="0">
                <a:solidFill>
                  <a:srgbClr val="00163B"/>
                </a:solidFill>
                <a:sym typeface="Wingdings"/>
              </a:rPr>
              <a:t>Status? </a:t>
            </a:r>
          </a:p>
          <a:p>
            <a:pPr marL="0" lvl="1" indent="0">
              <a:buNone/>
            </a:pPr>
            <a:endParaRPr lang="da-DK" sz="27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893696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14783</TotalTime>
  <Words>532</Words>
  <Application>Microsoft Office PowerPoint</Application>
  <PresentationFormat>Brugerdefineret</PresentationFormat>
  <Paragraphs>202</Paragraphs>
  <Slides>18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Sabrina Vogt</cp:lastModifiedBy>
  <cp:revision>230</cp:revision>
  <dcterms:created xsi:type="dcterms:W3CDTF">2013-08-30T11:58:37Z</dcterms:created>
  <dcterms:modified xsi:type="dcterms:W3CDTF">2018-03-20T14:33:17Z</dcterms:modified>
</cp:coreProperties>
</file>