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68" r:id="rId4"/>
    <p:sldId id="264" r:id="rId5"/>
    <p:sldId id="280" r:id="rId6"/>
    <p:sldId id="265" r:id="rId7"/>
    <p:sldId id="269" r:id="rId8"/>
    <p:sldId id="270" r:id="rId9"/>
    <p:sldId id="273" r:id="rId10"/>
    <p:sldId id="276" r:id="rId11"/>
    <p:sldId id="282" r:id="rId12"/>
    <p:sldId id="283" r:id="rId13"/>
    <p:sldId id="263" r:id="rId14"/>
  </p:sldIdLst>
  <p:sldSz cx="9939338" cy="7451725"/>
  <p:notesSz cx="6797675" cy="9872663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132"/>
    <a:srgbClr val="750D24"/>
    <a:srgbClr val="385C7F"/>
    <a:srgbClr val="00163B"/>
    <a:srgbClr val="FBB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9855" autoAdjust="0"/>
  </p:normalViewPr>
  <p:slideViewPr>
    <p:cSldViewPr snapToGrid="0" snapToObjects="1">
      <p:cViewPr varScale="1">
        <p:scale>
          <a:sx n="63" d="100"/>
          <a:sy n="63" d="100"/>
        </p:scale>
        <p:origin x="1356" y="66"/>
      </p:cViewPr>
      <p:guideLst>
        <p:guide orient="horz" pos="2347"/>
        <p:guide pos="3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 descr="C:\Users\moch\Dropbox\cphbusiness\Grafik\Students\PowerPoint\fris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88" y="1455436"/>
            <a:ext cx="7320471" cy="16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236" y="3639312"/>
            <a:ext cx="7399879" cy="78468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a-DK" dirty="0"/>
              <a:t>Tilføj titel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6" y="4426458"/>
            <a:ext cx="7409023" cy="228523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>
                <a:solidFill>
                  <a:srgbClr val="FFFFFF"/>
                </a:solidFill>
              </a:rPr>
              <a:t>PowerPoint 31.07.2012 [RET DATO]</a:t>
            </a:r>
            <a:endParaRPr lang="da-DK" dirty="0"/>
          </a:p>
        </p:txBody>
      </p:sp>
      <p:pic>
        <p:nvPicPr>
          <p:cNvPr id="12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3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02" y="4855464"/>
            <a:ext cx="7589363" cy="779609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7" y="5644216"/>
            <a:ext cx="7589528" cy="14881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/>
              <a:t>Duis</a:t>
            </a:r>
            <a:r>
              <a:rPr lang="da-DK" dirty="0"/>
              <a:t> </a:t>
            </a:r>
            <a:r>
              <a:rPr lang="da-DK" dirty="0" err="1"/>
              <a:t>autem</a:t>
            </a:r>
            <a:r>
              <a:rPr lang="da-DK" dirty="0"/>
              <a:t> vel </a:t>
            </a:r>
            <a:r>
              <a:rPr lang="da-DK" dirty="0" err="1"/>
              <a:t>eum</a:t>
            </a:r>
            <a:r>
              <a:rPr lang="da-DK" dirty="0"/>
              <a:t> </a:t>
            </a:r>
            <a:r>
              <a:rPr lang="da-DK" dirty="0" err="1"/>
              <a:t>iriure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in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endParaRPr lang="da-DK" dirty="0"/>
          </a:p>
        </p:txBody>
      </p:sp>
      <p:pic>
        <p:nvPicPr>
          <p:cNvPr id="7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54736" y="2300140"/>
            <a:ext cx="8789988" cy="4100071"/>
          </a:xfrm>
          <a:prstGeom prst="rect">
            <a:avLst/>
          </a:prstGeom>
        </p:spPr>
        <p:txBody>
          <a:bodyPr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4735" y="2234152"/>
            <a:ext cx="4332105" cy="442237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52497" y="2234152"/>
            <a:ext cx="4292227" cy="442237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4735" y="2205353"/>
            <a:ext cx="4333832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54735" y="2900503"/>
            <a:ext cx="4333831" cy="375602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49047" y="2205353"/>
            <a:ext cx="4295678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49047" y="2900503"/>
            <a:ext cx="4295678" cy="375602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8180" y="5216207"/>
            <a:ext cx="5963603" cy="615803"/>
          </a:xfrm>
          <a:prstGeom prst="rect">
            <a:avLst/>
          </a:prstGeom>
        </p:spPr>
        <p:txBody>
          <a:bodyPr lIns="99377" tIns="49688" rIns="99377" bIns="49688" anchor="b"/>
          <a:lstStyle>
            <a:lvl1pPr algn="l">
              <a:defRPr sz="2600" b="1">
                <a:solidFill>
                  <a:srgbClr val="9F1132"/>
                </a:solidFill>
              </a:defRPr>
            </a:lvl1pPr>
          </a:lstStyle>
          <a:p>
            <a:r>
              <a:rPr lang="en-US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8180" y="810705"/>
            <a:ext cx="5963603" cy="4326155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3500"/>
            </a:lvl1pPr>
            <a:lvl2pPr marL="496885" indent="0">
              <a:buNone/>
              <a:defRPr sz="3000"/>
            </a:lvl2pPr>
            <a:lvl3pPr marL="993770" indent="0">
              <a:buNone/>
              <a:defRPr sz="2600"/>
            </a:lvl3pPr>
            <a:lvl4pPr marL="1490655" indent="0">
              <a:buNone/>
              <a:defRPr sz="2200"/>
            </a:lvl4pPr>
            <a:lvl5pPr marL="1987540" indent="0">
              <a:buNone/>
              <a:defRPr sz="2200"/>
            </a:lvl5pPr>
            <a:lvl6pPr marL="2484425" indent="0">
              <a:buNone/>
              <a:defRPr sz="2200"/>
            </a:lvl6pPr>
            <a:lvl7pPr marL="2981310" indent="0">
              <a:buNone/>
              <a:defRPr sz="2200"/>
            </a:lvl7pPr>
            <a:lvl8pPr marL="3478195" indent="0">
              <a:buNone/>
              <a:defRPr sz="2200"/>
            </a:lvl8pPr>
            <a:lvl9pPr marL="3975080" indent="0">
              <a:buNone/>
              <a:defRPr sz="2200"/>
            </a:lvl9pPr>
          </a:lstStyle>
          <a:p>
            <a:r>
              <a:rPr lang="en-US"/>
              <a:t>Træk billede til pladsholder, eller klik på symbol for at tilføje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8180" y="5832010"/>
            <a:ext cx="5963603" cy="874542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2000"/>
            </a:lvl1pPr>
            <a:lvl2pPr marL="496885" indent="0">
              <a:buNone/>
              <a:defRPr sz="1300"/>
            </a:lvl2pPr>
            <a:lvl3pPr marL="993770" indent="0">
              <a:buNone/>
              <a:defRPr sz="1100"/>
            </a:lvl3pPr>
            <a:lvl4pPr marL="1490655" indent="0">
              <a:buNone/>
              <a:defRPr sz="1000"/>
            </a:lvl4pPr>
            <a:lvl5pPr marL="1987540" indent="0">
              <a:buNone/>
              <a:defRPr sz="1000"/>
            </a:lvl5pPr>
            <a:lvl6pPr marL="2484425" indent="0">
              <a:buNone/>
              <a:defRPr sz="1000"/>
            </a:lvl6pPr>
            <a:lvl7pPr marL="2981310" indent="0">
              <a:buNone/>
              <a:defRPr sz="1000"/>
            </a:lvl7pPr>
            <a:lvl8pPr marL="3478195" indent="0">
              <a:buNone/>
              <a:defRPr sz="1000"/>
            </a:lvl8pPr>
            <a:lvl9pPr marL="3975080" indent="0">
              <a:buNone/>
              <a:defRPr sz="1000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ch\Dropbox\cphbusiness\Grafik\Students\Cphbusiness_Students_logo\RGB\PNG\Cphbusiness_Students_RG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72" y="322515"/>
            <a:ext cx="1256598" cy="3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554736" y="1986558"/>
            <a:ext cx="8789988" cy="1242418"/>
          </a:xfrm>
        </p:spPr>
        <p:txBody>
          <a:bodyPr/>
          <a:lstStyle/>
          <a:p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Board meeting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54736" y="3228976"/>
            <a:ext cx="878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163B"/>
                </a:solidFill>
                <a:latin typeface="Verdana"/>
                <a:cs typeface="Verdana"/>
              </a:rPr>
              <a:t>28th of </a:t>
            </a:r>
            <a:r>
              <a:rPr lang="da-DK" dirty="0" err="1">
                <a:solidFill>
                  <a:srgbClr val="00163B"/>
                </a:solidFill>
                <a:latin typeface="Verdana"/>
                <a:cs typeface="Verdana"/>
              </a:rPr>
              <a:t>October</a:t>
            </a:r>
            <a:r>
              <a:rPr lang="da-DK" dirty="0">
                <a:solidFill>
                  <a:srgbClr val="00163B"/>
                </a:solidFill>
                <a:latin typeface="Verdana"/>
                <a:cs typeface="Verdana"/>
              </a:rPr>
              <a:t> 2016</a:t>
            </a:r>
          </a:p>
        </p:txBody>
      </p:sp>
      <p:cxnSp>
        <p:nvCxnSpPr>
          <p:cNvPr id="7" name="Lige forbindelse 6"/>
          <p:cNvCxnSpPr/>
          <p:nvPr/>
        </p:nvCxnSpPr>
        <p:spPr>
          <a:xfrm>
            <a:off x="292100" y="381000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271302" y="381000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0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0" y="7102849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42384"/>
          <a:stretch/>
        </p:blipFill>
        <p:spPr bwMode="auto">
          <a:xfrm>
            <a:off x="1" y="4153869"/>
            <a:ext cx="9939336" cy="293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9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8789988" cy="977305"/>
          </a:xfrm>
        </p:spPr>
        <p:txBody>
          <a:bodyPr/>
          <a:lstStyle/>
          <a:p>
            <a:pPr marL="0" indent="0"/>
            <a:r>
              <a:rPr lang="en-GB" sz="3200" dirty="0"/>
              <a:t>8. New information from HR department							/Chairman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For the new </a:t>
            </a:r>
            <a:r>
              <a:rPr lang="en-US" b="1" dirty="0"/>
              <a:t>Head of Communication Department</a:t>
            </a:r>
            <a:r>
              <a:rPr lang="en-US" dirty="0"/>
              <a:t>, we have got a applicant.</a:t>
            </a:r>
          </a:p>
          <a:p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64375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106443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51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8789988" cy="977305"/>
          </a:xfrm>
        </p:spPr>
        <p:txBody>
          <a:bodyPr/>
          <a:lstStyle/>
          <a:p>
            <a:pPr marL="0" indent="0"/>
            <a:r>
              <a:rPr lang="da-DK" sz="3200" dirty="0"/>
              <a:t>9. </a:t>
            </a:r>
            <a:r>
              <a:rPr lang="da-DK" sz="3200" dirty="0" err="1"/>
              <a:t>Vote</a:t>
            </a:r>
            <a:r>
              <a:rPr lang="da-DK" sz="3200" dirty="0"/>
              <a:t> for Movember </a:t>
            </a:r>
            <a:r>
              <a:rPr lang="da-DK" sz="3200" dirty="0" err="1"/>
              <a:t>money</a:t>
            </a:r>
            <a:endParaRPr lang="da-DK" sz="3200" dirty="0"/>
          </a:p>
          <a:p>
            <a:pPr marL="0" indent="0"/>
            <a:r>
              <a:rPr lang="da-DK" sz="3200" dirty="0"/>
              <a:t>											/Head of bar</a:t>
            </a:r>
            <a:endParaRPr lang="en-GB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64375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106443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err="1"/>
              <a:t>Should</a:t>
            </a:r>
            <a:r>
              <a:rPr lang="da-DK" dirty="0"/>
              <a:t> the </a:t>
            </a:r>
            <a:r>
              <a:rPr lang="da-DK" dirty="0" err="1"/>
              <a:t>money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send to Movember?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err="1"/>
              <a:t>Should</a:t>
            </a:r>
            <a:r>
              <a:rPr lang="da-DK" dirty="0"/>
              <a:t> the board supplement the </a:t>
            </a:r>
            <a:r>
              <a:rPr lang="da-DK" dirty="0" err="1"/>
              <a:t>money</a:t>
            </a:r>
            <a:r>
              <a:rPr lang="da-DK" dirty="0"/>
              <a:t> </a:t>
            </a:r>
            <a:r>
              <a:rPr lang="da-DK" dirty="0" err="1"/>
              <a:t>earned</a:t>
            </a:r>
            <a:r>
              <a:rPr lang="da-DK" dirty="0"/>
              <a:t> from the bar with an </a:t>
            </a:r>
            <a:r>
              <a:rPr lang="da-DK" dirty="0" err="1"/>
              <a:t>amount</a:t>
            </a:r>
            <a:r>
              <a:rPr lang="da-DK" dirty="0"/>
              <a:t> of </a:t>
            </a:r>
            <a:r>
              <a:rPr lang="da-DK" dirty="0" err="1"/>
              <a:t>money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29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8789988" cy="977305"/>
          </a:xfrm>
        </p:spPr>
        <p:txBody>
          <a:bodyPr/>
          <a:lstStyle/>
          <a:p>
            <a:r>
              <a:rPr lang="da-DK" sz="3200" dirty="0"/>
              <a:t>10. </a:t>
            </a:r>
            <a:r>
              <a:rPr lang="da-DK" sz="3200" dirty="0" err="1"/>
              <a:t>Other</a:t>
            </a:r>
            <a:r>
              <a:rPr lang="da-DK" sz="3200" dirty="0"/>
              <a:t> </a:t>
            </a:r>
            <a:r>
              <a:rPr lang="da-DK" sz="3200" dirty="0" err="1"/>
              <a:t>topics</a:t>
            </a:r>
            <a:endParaRPr lang="da-D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3200" b="1" dirty="0"/>
              <a:t>Any further topics to discuss?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64375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106443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87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kærmbillede 2014-08-15 kl. 11.2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5" y="4790505"/>
            <a:ext cx="9961235" cy="2300432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554736" y="920983"/>
            <a:ext cx="8789988" cy="1242418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Next meeting!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Wednesday 23/11 16:00-18:00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?</a:t>
            </a:r>
          </a:p>
        </p:txBody>
      </p:sp>
      <p:cxnSp>
        <p:nvCxnSpPr>
          <p:cNvPr id="7" name="Lige forbindelse 6"/>
          <p:cNvCxnSpPr/>
          <p:nvPr/>
        </p:nvCxnSpPr>
        <p:spPr>
          <a:xfrm>
            <a:off x="292100" y="381000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271302" y="381000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0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/>
          <p:cNvSpPr txBox="1"/>
          <p:nvPr/>
        </p:nvSpPr>
        <p:spPr>
          <a:xfrm>
            <a:off x="0" y="7102849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</a:p>
        </p:txBody>
      </p:sp>
    </p:spTree>
    <p:extLst>
      <p:ext uri="{BB962C8B-B14F-4D97-AF65-F5344CB8AC3E}">
        <p14:creationId xmlns:p14="http://schemas.microsoft.com/office/powerpoint/2010/main" val="270607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554736" y="1495485"/>
            <a:ext cx="8789988" cy="41000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Approval of the agenda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Approval of the minutes from the last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Vote for 2</a:t>
            </a:r>
            <a:r>
              <a:rPr lang="en-GB" sz="2000" baseline="30000" dirty="0">
                <a:solidFill>
                  <a:schemeClr val="tx1"/>
                </a:solidFill>
              </a:rPr>
              <a:t>nd</a:t>
            </a:r>
            <a:r>
              <a:rPr lang="en-GB" sz="2000" dirty="0">
                <a:solidFill>
                  <a:schemeClr val="tx1"/>
                </a:solidFill>
              </a:rPr>
              <a:t> Head of HR Department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Orientation 			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New AGM Date			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Financial situation 						/Head of Finance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Update on semester party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New Information from HR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Vote for Movember money				/Head of Bar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Other topics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Next meeting</a:t>
            </a:r>
          </a:p>
          <a:p>
            <a:endParaRPr lang="da-DK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275388" y="297435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254590" y="297435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3175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11531" y="7116364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</a:p>
        </p:txBody>
      </p:sp>
    </p:spTree>
    <p:extLst>
      <p:ext uri="{BB962C8B-B14F-4D97-AF65-F5344CB8AC3E}">
        <p14:creationId xmlns:p14="http://schemas.microsoft.com/office/powerpoint/2010/main" val="10779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1. Approval of agenda?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/>
              <a:t>Can all approve the agenda for todays meeting!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46912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1360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26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2. </a:t>
            </a:r>
            <a:r>
              <a:rPr lang="da-DK" sz="3200" dirty="0"/>
              <a:t>Approval of minutes </a:t>
            </a:r>
          </a:p>
          <a:p>
            <a:r>
              <a:rPr lang="da-DK" sz="3200" dirty="0"/>
              <a:t>from the last meeting?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400" dirty="0"/>
              <a:t>Please sign the minutes from 17th board meeting.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75468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91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0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3. </a:t>
            </a:r>
            <a:r>
              <a:rPr lang="da-DK" dirty="0" err="1"/>
              <a:t>Vote</a:t>
            </a:r>
            <a:r>
              <a:rPr lang="da-DK" dirty="0"/>
              <a:t> for 2nd Head of HR Department</a:t>
            </a:r>
          </a:p>
          <a:p>
            <a:endParaRPr lang="da-D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2636520"/>
            <a:ext cx="910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Lennart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Børger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been given the position as 2nd head of HR department and is to be voted for as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suppleant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27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4. </a:t>
            </a:r>
            <a:r>
              <a:rPr lang="en-GB" dirty="0"/>
              <a:t>Orientation</a:t>
            </a:r>
          </a:p>
          <a:p>
            <a:r>
              <a:rPr lang="da-DK" dirty="0"/>
              <a:t>												</a:t>
            </a:r>
            <a:r>
              <a:rPr lang="da-DK" sz="2800" dirty="0"/>
              <a:t>	</a:t>
            </a:r>
            <a:r>
              <a:rPr lang="en-GB" sz="2800" dirty="0"/>
              <a:t>/Chairman</a:t>
            </a:r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2251425"/>
            <a:ext cx="8789988" cy="4100071"/>
          </a:xfrm>
        </p:spPr>
        <p:txBody>
          <a:bodyPr/>
          <a:lstStyle/>
          <a:p>
            <a:r>
              <a:rPr lang="da-DK" sz="3200" dirty="0"/>
              <a:t>Thomas is </a:t>
            </a:r>
            <a:r>
              <a:rPr lang="da-DK" sz="3200" dirty="0" err="1"/>
              <a:t>going</a:t>
            </a:r>
            <a:r>
              <a:rPr lang="da-DK" sz="3200" dirty="0"/>
              <a:t> to </a:t>
            </a:r>
            <a:r>
              <a:rPr lang="da-DK" sz="3200" dirty="0" err="1"/>
              <a:t>be</a:t>
            </a:r>
            <a:r>
              <a:rPr lang="da-DK" sz="3200" dirty="0"/>
              <a:t> in charge of handling new business partners.</a:t>
            </a:r>
          </a:p>
          <a:p>
            <a:endParaRPr lang="da-DK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46912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8183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27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5. New AGM Date			/Chairman</a:t>
            </a:r>
            <a:endParaRPr lang="en-GB" sz="2800" dirty="0"/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000" b="1" dirty="0"/>
              <a:t>New date is 16</a:t>
            </a:r>
            <a:r>
              <a:rPr lang="en-GB" sz="2000" b="1" baseline="30000" dirty="0"/>
              <a:t>th</a:t>
            </a:r>
            <a:r>
              <a:rPr lang="en-GB" sz="2000" b="1" dirty="0"/>
              <a:t> of November at 16:30 to 18:30</a:t>
            </a:r>
          </a:p>
          <a:p>
            <a:pPr marL="0" indent="0">
              <a:buNone/>
            </a:pPr>
            <a:endParaRPr lang="en-GB" sz="2000" b="1" dirty="0"/>
          </a:p>
          <a:p>
            <a:r>
              <a:rPr lang="en-GB" sz="2000" b="1" dirty="0"/>
              <a:t>Any new applications for Heads of positions is to be handed to me no later than 1</a:t>
            </a:r>
            <a:r>
              <a:rPr lang="en-GB" sz="2000" b="1" baseline="30000" dirty="0"/>
              <a:t>st</a:t>
            </a:r>
            <a:r>
              <a:rPr lang="en-GB" sz="2000" b="1" dirty="0"/>
              <a:t> of November</a:t>
            </a:r>
            <a:endParaRPr lang="en-GB" dirty="0"/>
          </a:p>
          <a:p>
            <a:endParaRPr lang="da-DK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46118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88186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12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6. The financial situation</a:t>
            </a:r>
          </a:p>
          <a:p>
            <a:r>
              <a:rPr lang="en-GB" dirty="0"/>
              <a:t>											</a:t>
            </a:r>
            <a:r>
              <a:rPr lang="en-GB" sz="2800" dirty="0"/>
              <a:t>/Head of finance</a:t>
            </a:r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Balance ? DKK</a:t>
            </a:r>
          </a:p>
          <a:p>
            <a:endParaRPr lang="en-US" dirty="0"/>
          </a:p>
          <a:p>
            <a:r>
              <a:rPr lang="en-US" dirty="0"/>
              <a:t>We have paid all invoices from </a:t>
            </a:r>
            <a:r>
              <a:rPr lang="en-US" dirty="0" err="1"/>
              <a:t>Studenterbolaget</a:t>
            </a:r>
            <a:r>
              <a:rPr lang="en-US" dirty="0"/>
              <a:t>. Which means a decrease in our bank account.</a:t>
            </a:r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" y="7047911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7089979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9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8969274" cy="1242418"/>
          </a:xfrm>
        </p:spPr>
        <p:txBody>
          <a:bodyPr/>
          <a:lstStyle/>
          <a:p>
            <a:r>
              <a:rPr lang="da-DK" dirty="0"/>
              <a:t>7. Update on semester party				/Chairman</a:t>
            </a:r>
            <a:endParaRPr lang="da-D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HR handling people for check in and </a:t>
            </a:r>
            <a:r>
              <a:rPr lang="en-US" dirty="0" err="1"/>
              <a:t>waredrop</a:t>
            </a:r>
            <a:r>
              <a:rPr lang="en-US" dirty="0"/>
              <a:t>.</a:t>
            </a:r>
          </a:p>
          <a:p>
            <a:r>
              <a:rPr lang="en-US" dirty="0"/>
              <a:t>DJ’s has been found by </a:t>
            </a:r>
            <a:r>
              <a:rPr lang="en-US" dirty="0" err="1"/>
              <a:t>Cæcile</a:t>
            </a:r>
            <a:endParaRPr lang="en-US" dirty="0"/>
          </a:p>
          <a:p>
            <a:r>
              <a:rPr lang="en-US" dirty="0"/>
              <a:t>We need decorations</a:t>
            </a:r>
          </a:p>
          <a:p>
            <a:r>
              <a:rPr lang="en-US" dirty="0"/>
              <a:t>Status on Bartenders for the party – Head of bar</a:t>
            </a:r>
          </a:p>
          <a:p>
            <a:r>
              <a:rPr lang="en-US" dirty="0"/>
              <a:t>Tickets sold 107!!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37386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79454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39602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Cphbusiness Students_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PowerPoint_Cphbusiness Students_test.potx</Template>
  <TotalTime>314</TotalTime>
  <Words>275</Words>
  <Application>Microsoft Office PowerPoint</Application>
  <PresentationFormat>Brugerdefineret</PresentationFormat>
  <Paragraphs>54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PowerPoint_Cphbusiness Students_test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CPH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Ove Christensen</dc:creator>
  <cp:lastModifiedBy>Sebastian Pilgaard Laursen</cp:lastModifiedBy>
  <cp:revision>35</cp:revision>
  <cp:lastPrinted>2016-09-14T11:22:55Z</cp:lastPrinted>
  <dcterms:created xsi:type="dcterms:W3CDTF">2013-08-30T11:58:37Z</dcterms:created>
  <dcterms:modified xsi:type="dcterms:W3CDTF">2016-10-28T10:44:56Z</dcterms:modified>
</cp:coreProperties>
</file>