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00" r:id="rId4"/>
    <p:sldId id="301" r:id="rId5"/>
    <p:sldId id="326" r:id="rId6"/>
    <p:sldId id="389" r:id="rId7"/>
    <p:sldId id="377" r:id="rId8"/>
    <p:sldId id="381" r:id="rId9"/>
    <p:sldId id="388" r:id="rId10"/>
    <p:sldId id="376" r:id="rId11"/>
    <p:sldId id="385" r:id="rId12"/>
    <p:sldId id="387" r:id="rId13"/>
    <p:sldId id="260" r:id="rId14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F1132"/>
    <a:srgbClr val="385C7F"/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707" autoAdjust="0"/>
  </p:normalViewPr>
  <p:slideViewPr>
    <p:cSldViewPr snapToGrid="0" snapToObjects="1">
      <p:cViewPr varScale="1">
        <p:scale>
          <a:sx n="68" d="100"/>
          <a:sy n="68" d="100"/>
        </p:scale>
        <p:origin x="-104" y="-1128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7761-0735-DF4A-8BC7-F3AF73AE5EDC}" type="datetimeFigureOut">
              <a:rPr lang="da-DK" smtClean="0"/>
              <a:t>22/06/16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ACBF-EBA6-5A4C-BCFA-3D2AA1ADE5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34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current account</a:t>
            </a:r>
            <a:r>
              <a:rPr lang="en-US" baseline="0" dirty="0"/>
              <a:t> balance</a:t>
            </a:r>
          </a:p>
          <a:p>
            <a:r>
              <a:rPr lang="en-US" dirty="0"/>
              <a:t>Then I wanted to quickly inform others about e-</a:t>
            </a:r>
            <a:r>
              <a:rPr lang="en-US" dirty="0" err="1"/>
              <a:t>conomics</a:t>
            </a:r>
            <a:r>
              <a:rPr lang="en-US" dirty="0"/>
              <a:t> being replaced within next few day/week, but since we have already talked about it I</a:t>
            </a:r>
            <a:r>
              <a:rPr lang="sk-SK" dirty="0"/>
              <a:t>’m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sure</a:t>
            </a:r>
            <a:r>
              <a:rPr lang="sk-SK" baseline="0" dirty="0"/>
              <a:t> </a:t>
            </a:r>
            <a:r>
              <a:rPr lang="sk-SK" baseline="0" dirty="0" err="1"/>
              <a:t>if</a:t>
            </a:r>
            <a:r>
              <a:rPr lang="sk-SK" baseline="0" dirty="0"/>
              <a:t> </a:t>
            </a:r>
            <a:r>
              <a:rPr lang="sk-SK" baseline="0" dirty="0" err="1"/>
              <a:t>it’s</a:t>
            </a:r>
            <a:r>
              <a:rPr lang="sk-SK" baseline="0" dirty="0"/>
              <a:t> </a:t>
            </a:r>
            <a:r>
              <a:rPr lang="sk-SK" baseline="0" dirty="0" err="1"/>
              <a:t>relevant</a:t>
            </a:r>
            <a:r>
              <a:rPr lang="sk-SK" baseline="0" dirty="0"/>
              <a:t> </a:t>
            </a:r>
            <a:r>
              <a:rPr lang="sk-SK" baseline="0" dirty="0" err="1"/>
              <a:t>this</a:t>
            </a:r>
            <a:r>
              <a:rPr lang="sk-SK" baseline="0" dirty="0"/>
              <a:t> </a:t>
            </a:r>
            <a:r>
              <a:rPr lang="sk-SK" baseline="0" dirty="0" err="1"/>
              <a:t>time</a:t>
            </a:r>
            <a:endParaRPr lang="sk-SK" baseline="0" dirty="0"/>
          </a:p>
          <a:p>
            <a:r>
              <a:rPr lang="sk-SK" baseline="0" dirty="0"/>
              <a:t>and </a:t>
            </a:r>
            <a:r>
              <a:rPr lang="sk-SK" baseline="0" dirty="0" err="1"/>
              <a:t>also</a:t>
            </a:r>
            <a:r>
              <a:rPr lang="sk-SK" baseline="0" dirty="0"/>
              <a:t> </a:t>
            </a:r>
            <a:r>
              <a:rPr lang="sk-SK" baseline="0" dirty="0" err="1"/>
              <a:t>inform</a:t>
            </a:r>
            <a:r>
              <a:rPr lang="sk-SK" baseline="0" dirty="0"/>
              <a:t> </a:t>
            </a:r>
            <a:r>
              <a:rPr lang="sk-SK" baseline="0" dirty="0" err="1"/>
              <a:t>them</a:t>
            </a:r>
            <a:r>
              <a:rPr lang="sk-SK" baseline="0" dirty="0"/>
              <a:t> </a:t>
            </a:r>
            <a:r>
              <a:rPr lang="sk-SK" baseline="0" dirty="0" err="1"/>
              <a:t>that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account</a:t>
            </a:r>
            <a:r>
              <a:rPr lang="sk-SK" baseline="0" dirty="0"/>
              <a:t> </a:t>
            </a:r>
            <a:r>
              <a:rPr lang="sk-SK" baseline="0" dirty="0" err="1"/>
              <a:t>will</a:t>
            </a:r>
            <a:r>
              <a:rPr lang="sk-SK" baseline="0" dirty="0"/>
              <a:t> </a:t>
            </a:r>
            <a:r>
              <a:rPr lang="sk-SK" baseline="0" dirty="0" err="1"/>
              <a:t>be</a:t>
            </a:r>
            <a:r>
              <a:rPr lang="sk-SK" baseline="0" dirty="0"/>
              <a:t> online </a:t>
            </a:r>
            <a:r>
              <a:rPr lang="sk-SK" baseline="0" dirty="0" err="1"/>
              <a:t>accesible</a:t>
            </a:r>
            <a:r>
              <a:rPr lang="sk-SK" baseline="0" dirty="0"/>
              <a:t> </a:t>
            </a:r>
            <a:r>
              <a:rPr lang="sk-SK" baseline="0" dirty="0" err="1"/>
              <a:t>next</a:t>
            </a:r>
            <a:r>
              <a:rPr lang="sk-SK" baseline="0" dirty="0"/>
              <a:t> </a:t>
            </a:r>
            <a:r>
              <a:rPr lang="sk-SK" baseline="0" dirty="0" err="1"/>
              <a:t>week</a:t>
            </a:r>
            <a:r>
              <a:rPr lang="sk-SK" baseline="0" dirty="0"/>
              <a:t> as </a:t>
            </a:r>
            <a:r>
              <a:rPr lang="sk-SK" baseline="0" dirty="0" err="1"/>
              <a:t>we</a:t>
            </a:r>
            <a:r>
              <a:rPr lang="sk-SK" baseline="0" dirty="0"/>
              <a:t> </a:t>
            </a:r>
            <a:r>
              <a:rPr lang="sk-SK" baseline="0" dirty="0" err="1"/>
              <a:t>already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</a:t>
            </a:r>
            <a:r>
              <a:rPr lang="sk-SK" baseline="0" dirty="0" err="1"/>
              <a:t>all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signatures</a:t>
            </a:r>
            <a:r>
              <a:rPr lang="sk-SK" baseline="0" dirty="0"/>
              <a:t> and </a:t>
            </a:r>
            <a:r>
              <a:rPr lang="sk-SK" baseline="0" dirty="0" err="1"/>
              <a:t>you</a:t>
            </a:r>
            <a:r>
              <a:rPr lang="sk-SK" baseline="0" dirty="0"/>
              <a:t> and I are </a:t>
            </a:r>
            <a:r>
              <a:rPr lang="sk-SK" baseline="0" dirty="0" err="1"/>
              <a:t>going</a:t>
            </a:r>
            <a:r>
              <a:rPr lang="sk-SK" baseline="0" dirty="0"/>
              <a:t> to </a:t>
            </a:r>
            <a:r>
              <a:rPr lang="sk-SK" baseline="0" dirty="0" err="1"/>
              <a:t>the</a:t>
            </a:r>
            <a:r>
              <a:rPr lang="sk-SK" baseline="0" dirty="0"/>
              <a:t> bank </a:t>
            </a:r>
            <a:r>
              <a:rPr lang="sk-SK" baseline="0" dirty="0">
                <a:sym typeface="Wingdings"/>
              </a:rPr>
              <a:t></a:t>
            </a:r>
          </a:p>
          <a:p>
            <a:r>
              <a:rPr lang="sk-SK" baseline="0" dirty="0" err="1">
                <a:sym typeface="Wingdings"/>
              </a:rPr>
              <a:t>Regarding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workshops</a:t>
            </a:r>
            <a:r>
              <a:rPr lang="sk-SK" baseline="0" dirty="0">
                <a:sym typeface="Wingdings"/>
              </a:rPr>
              <a:t>- I </a:t>
            </a:r>
            <a:r>
              <a:rPr lang="sk-SK" baseline="0" dirty="0" err="1">
                <a:sym typeface="Wingdings"/>
              </a:rPr>
              <a:t>think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went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really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well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were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helpful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us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especially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setting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rules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creating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proper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templates</a:t>
            </a:r>
            <a:r>
              <a:rPr lang="sk-SK" baseline="0" dirty="0">
                <a:sym typeface="Wingdings"/>
              </a:rPr>
              <a:t>.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only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attendance</a:t>
            </a:r>
            <a:r>
              <a:rPr lang="sk-SK" baseline="0" dirty="0">
                <a:sym typeface="Wingdings"/>
              </a:rPr>
              <a:t>, </a:t>
            </a:r>
            <a:r>
              <a:rPr lang="sk-SK" baseline="0" dirty="0" err="1">
                <a:sym typeface="Wingdings"/>
              </a:rPr>
              <a:t>but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you’have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already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talked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about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it</a:t>
            </a:r>
            <a:r>
              <a:rPr lang="sk-SK" baseline="0" dirty="0">
                <a:sym typeface="Wingdings"/>
              </a:rPr>
              <a:t> on FB </a:t>
            </a:r>
            <a:r>
              <a:rPr lang="sk-SK" baseline="0" dirty="0" err="1">
                <a:sym typeface="Wingdings"/>
              </a:rPr>
              <a:t>Managment</a:t>
            </a:r>
            <a:r>
              <a:rPr lang="sk-SK" baseline="0" dirty="0">
                <a:sym typeface="Wingdings"/>
              </a:rPr>
              <a:t> Group. And </a:t>
            </a:r>
            <a:r>
              <a:rPr lang="sk-SK" baseline="0" dirty="0" err="1">
                <a:sym typeface="Wingdings"/>
              </a:rPr>
              <a:t>please,I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wanted</a:t>
            </a:r>
            <a:r>
              <a:rPr lang="sk-SK" baseline="0" dirty="0">
                <a:sym typeface="Wingdings"/>
              </a:rPr>
              <a:t> to </a:t>
            </a:r>
            <a:r>
              <a:rPr lang="sk-SK" baseline="0" dirty="0" err="1">
                <a:sym typeface="Wingdings"/>
              </a:rPr>
              <a:t>remind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them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can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find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templates</a:t>
            </a:r>
            <a:r>
              <a:rPr lang="sk-SK" baseline="0" dirty="0">
                <a:sym typeface="Wingdings"/>
              </a:rPr>
              <a:t> on </a:t>
            </a:r>
            <a:r>
              <a:rPr lang="sk-SK" baseline="0" dirty="0" err="1">
                <a:sym typeface="Wingdings"/>
              </a:rPr>
              <a:t>trello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from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now</a:t>
            </a:r>
            <a:r>
              <a:rPr lang="sk-SK" baseline="0" dirty="0">
                <a:sym typeface="Wingdings"/>
              </a:rPr>
              <a:t> on </a:t>
            </a:r>
            <a:r>
              <a:rPr lang="sk-SK" baseline="0" dirty="0" err="1">
                <a:sym typeface="Wingdings"/>
              </a:rPr>
              <a:t>they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can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only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send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them</a:t>
            </a:r>
            <a:r>
              <a:rPr lang="sk-SK" baseline="0" dirty="0">
                <a:sym typeface="Wingdings"/>
              </a:rPr>
              <a:t> to </a:t>
            </a:r>
            <a:r>
              <a:rPr lang="sk-SK" baseline="0" dirty="0" err="1">
                <a:sym typeface="Wingdings"/>
              </a:rPr>
              <a:t>finance@cphbusiness.dk</a:t>
            </a:r>
            <a:endParaRPr lang="sk-SK" baseline="0" dirty="0">
              <a:sym typeface="Wingdings"/>
            </a:endParaRPr>
          </a:p>
          <a:p>
            <a:r>
              <a:rPr lang="sk-SK" baseline="0" dirty="0">
                <a:sym typeface="Wingdings"/>
              </a:rPr>
              <a:t>I </a:t>
            </a:r>
            <a:r>
              <a:rPr lang="sk-SK" baseline="0" dirty="0" err="1">
                <a:sym typeface="Wingdings"/>
              </a:rPr>
              <a:t>have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searched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between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previous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budget</a:t>
            </a:r>
            <a:r>
              <a:rPr lang="sk-SK" baseline="0" dirty="0">
                <a:sym typeface="Wingdings"/>
              </a:rPr>
              <a:t> I </a:t>
            </a:r>
            <a:r>
              <a:rPr lang="sk-SK" baseline="0" dirty="0" err="1">
                <a:sym typeface="Wingdings"/>
              </a:rPr>
              <a:t>have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amout</a:t>
            </a:r>
            <a:r>
              <a:rPr lang="sk-SK" baseline="0" dirty="0">
                <a:sym typeface="Wingdings"/>
              </a:rPr>
              <a:t> limit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quite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difficult</a:t>
            </a:r>
            <a:r>
              <a:rPr lang="sk-SK" baseline="0" dirty="0">
                <a:sym typeface="Wingdings"/>
              </a:rPr>
              <a:t> to set, </a:t>
            </a:r>
            <a:r>
              <a:rPr lang="sk-SK" baseline="0" dirty="0" err="1">
                <a:sym typeface="Wingdings"/>
              </a:rPr>
              <a:t>because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amounts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events</a:t>
            </a:r>
            <a:r>
              <a:rPr lang="sk-SK" baseline="0" dirty="0">
                <a:sym typeface="Wingdings"/>
              </a:rPr>
              <a:t> are </a:t>
            </a:r>
            <a:r>
              <a:rPr lang="sk-SK" baseline="0" dirty="0" err="1">
                <a:sym typeface="Wingdings"/>
              </a:rPr>
              <a:t>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different</a:t>
            </a:r>
            <a:r>
              <a:rPr lang="sk-SK" baseline="0" dirty="0">
                <a:sym typeface="Wingdings"/>
              </a:rPr>
              <a:t>. </a:t>
            </a:r>
            <a:r>
              <a:rPr lang="sk-SK" baseline="0" dirty="0" err="1">
                <a:sym typeface="Wingdings"/>
              </a:rPr>
              <a:t>What</a:t>
            </a:r>
            <a:r>
              <a:rPr lang="sk-SK" baseline="0" dirty="0">
                <a:sym typeface="Wingdings"/>
              </a:rPr>
              <a:t> I </a:t>
            </a:r>
            <a:r>
              <a:rPr lang="sk-SK" baseline="0" dirty="0" err="1">
                <a:sym typeface="Wingdings"/>
              </a:rPr>
              <a:t>suggest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: as </a:t>
            </a:r>
            <a:r>
              <a:rPr lang="sk-SK" baseline="0" dirty="0" err="1">
                <a:sym typeface="Wingdings"/>
              </a:rPr>
              <a:t>we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have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already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agreed</a:t>
            </a:r>
            <a:r>
              <a:rPr lang="sk-SK" baseline="0" dirty="0">
                <a:sym typeface="Wingdings"/>
              </a:rPr>
              <a:t>, </a:t>
            </a:r>
            <a:r>
              <a:rPr lang="sk-SK" baseline="0" dirty="0" err="1">
                <a:sym typeface="Wingdings"/>
              </a:rPr>
              <a:t>all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budgets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needs</a:t>
            </a:r>
            <a:r>
              <a:rPr lang="sk-SK" baseline="0" dirty="0">
                <a:sym typeface="Wingdings"/>
              </a:rPr>
              <a:t> to </a:t>
            </a:r>
            <a:r>
              <a:rPr lang="sk-SK" baseline="0" dirty="0" err="1">
                <a:sym typeface="Wingdings"/>
              </a:rPr>
              <a:t>be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approved</a:t>
            </a:r>
            <a:r>
              <a:rPr lang="sk-SK" baseline="0" dirty="0">
                <a:sym typeface="Wingdings"/>
              </a:rPr>
              <a:t> by </a:t>
            </a:r>
            <a:r>
              <a:rPr lang="sk-SK" baseline="0" dirty="0" err="1">
                <a:sym typeface="Wingdings"/>
              </a:rPr>
              <a:t>Finance</a:t>
            </a:r>
            <a:r>
              <a:rPr lang="sk-SK" baseline="0" dirty="0">
                <a:sym typeface="Wingdings"/>
              </a:rPr>
              <a:t> Department.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most </a:t>
            </a:r>
            <a:r>
              <a:rPr lang="sk-SK" baseline="0" dirty="0" err="1">
                <a:sym typeface="Wingdings"/>
              </a:rPr>
              <a:t>often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used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amount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 30 000 DKK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Friday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Bars</a:t>
            </a:r>
            <a:r>
              <a:rPr lang="sk-SK" baseline="0" dirty="0">
                <a:sym typeface="Wingdings"/>
              </a:rPr>
              <a:t>. So I </a:t>
            </a:r>
            <a:r>
              <a:rPr lang="sk-SK" baseline="0" dirty="0" err="1">
                <a:sym typeface="Wingdings"/>
              </a:rPr>
              <a:t>sugest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either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amout</a:t>
            </a:r>
            <a:r>
              <a:rPr lang="sk-SK" baseline="0" dirty="0">
                <a:sym typeface="Wingdings"/>
              </a:rPr>
              <a:t> over 30 000 DKK </a:t>
            </a:r>
            <a:r>
              <a:rPr lang="sk-SK" baseline="0" dirty="0" err="1">
                <a:sym typeface="Wingdings"/>
              </a:rPr>
              <a:t>being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approved</a:t>
            </a:r>
            <a:r>
              <a:rPr lang="sk-SK" baseline="0" dirty="0">
                <a:sym typeface="Wingdings"/>
              </a:rPr>
              <a:t> by </a:t>
            </a:r>
            <a:r>
              <a:rPr lang="sk-SK" baseline="0" dirty="0" err="1">
                <a:sym typeface="Wingdings"/>
              </a:rPr>
              <a:t>board</a:t>
            </a:r>
            <a:r>
              <a:rPr lang="sk-SK" baseline="0" dirty="0">
                <a:sym typeface="Wingdings"/>
              </a:rPr>
              <a:t>, or </a:t>
            </a:r>
            <a:r>
              <a:rPr lang="sk-SK" baseline="0" dirty="0" err="1">
                <a:sym typeface="Wingdings"/>
              </a:rPr>
              <a:t>every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amount</a:t>
            </a:r>
            <a:r>
              <a:rPr lang="sk-SK" baseline="0" dirty="0">
                <a:sym typeface="Wingdings"/>
              </a:rPr>
              <a:t> over 70 000 DKK (</a:t>
            </a:r>
            <a:r>
              <a:rPr lang="sk-SK" baseline="0" dirty="0" err="1">
                <a:sym typeface="Wingdings"/>
              </a:rPr>
              <a:t>which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won’t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include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smaller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parties</a:t>
            </a:r>
            <a:r>
              <a:rPr lang="sk-SK" baseline="0" dirty="0">
                <a:sym typeface="Wingdings"/>
              </a:rPr>
              <a:t>, </a:t>
            </a:r>
            <a:r>
              <a:rPr lang="sk-SK" baseline="0" dirty="0" err="1">
                <a:sym typeface="Wingdings"/>
              </a:rPr>
              <a:t>but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example</a:t>
            </a:r>
            <a:r>
              <a:rPr lang="sk-SK" baseline="0" dirty="0">
                <a:sym typeface="Wingdings"/>
              </a:rPr>
              <a:t> Semester </a:t>
            </a:r>
            <a:r>
              <a:rPr lang="sk-SK" baseline="0" dirty="0" err="1">
                <a:sym typeface="Wingdings"/>
              </a:rPr>
              <a:t>Parties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will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included</a:t>
            </a:r>
            <a:r>
              <a:rPr lang="sk-SK" baseline="0" dirty="0">
                <a:sym typeface="Wingding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9D711-CB16-324A-A202-AEC8392D0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da-DK"/>
              <a:t>Drag picture to placeholder or click icon to add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Board of directors, </a:t>
            </a:r>
          </a:p>
          <a:p>
            <a:r>
              <a:rPr lang="en-GB" dirty="0">
                <a:solidFill>
                  <a:srgbClr val="FFFFFF"/>
                </a:solidFill>
              </a:rPr>
              <a:t>Cphbusiness Students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127236" y="5003800"/>
            <a:ext cx="7409023" cy="1707896"/>
          </a:xfrm>
        </p:spPr>
        <p:txBody>
          <a:bodyPr/>
          <a:lstStyle/>
          <a:p>
            <a:r>
              <a:rPr lang="en-GB" dirty="0"/>
              <a:t>Meeting – 21.06.16</a:t>
            </a:r>
          </a:p>
        </p:txBody>
      </p:sp>
    </p:spTree>
    <p:extLst>
      <p:ext uri="{BB962C8B-B14F-4D97-AF65-F5344CB8AC3E}">
        <p14:creationId xmlns:p14="http://schemas.microsoft.com/office/powerpoint/2010/main" val="288436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7. Roskilde Festival</a:t>
            </a:r>
          </a:p>
          <a:p>
            <a:pPr algn="r"/>
            <a:r>
              <a:rPr lang="en-GB" sz="2400" dirty="0"/>
              <a:t>/ Head of Business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8"/>
            <a:ext cx="8789988" cy="50545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6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8. Study Start Day</a:t>
            </a:r>
          </a:p>
          <a:p>
            <a:pPr algn="r"/>
            <a:r>
              <a:rPr lang="en-GB" sz="2400" dirty="0"/>
              <a:t>/ Charlotte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9"/>
            <a:ext cx="8789988" cy="5054540"/>
          </a:xfrm>
        </p:spPr>
        <p:txBody>
          <a:bodyPr/>
          <a:lstStyle/>
          <a:p>
            <a:r>
              <a:rPr lang="da-DK" dirty="0"/>
              <a:t>NEWS: </a:t>
            </a:r>
            <a:r>
              <a:rPr lang="da-DK" dirty="0" err="1"/>
              <a:t>Wednesday</a:t>
            </a:r>
            <a:r>
              <a:rPr lang="da-DK" dirty="0"/>
              <a:t> 7/9 9:00-13:30 </a:t>
            </a:r>
          </a:p>
          <a:p>
            <a:pPr lvl="1"/>
            <a:r>
              <a:rPr lang="da-DK" dirty="0"/>
              <a:t>Cphbusiness Hillerød</a:t>
            </a:r>
          </a:p>
          <a:p>
            <a:pPr lvl="1"/>
            <a:r>
              <a:rPr lang="da-DK" dirty="0"/>
              <a:t>60 new students, 2 </a:t>
            </a:r>
            <a:r>
              <a:rPr lang="da-DK" dirty="0" err="1"/>
              <a:t>classes</a:t>
            </a:r>
            <a:endParaRPr lang="da-DK" dirty="0"/>
          </a:p>
          <a:p>
            <a:pPr lvl="1"/>
            <a:r>
              <a:rPr lang="da-DK" dirty="0"/>
              <a:t>2-3 </a:t>
            </a:r>
            <a:r>
              <a:rPr lang="da-DK" dirty="0" err="1"/>
              <a:t>active</a:t>
            </a:r>
            <a:r>
              <a:rPr lang="da-DK" dirty="0"/>
              <a:t> </a:t>
            </a:r>
            <a:r>
              <a:rPr lang="da-DK" dirty="0" err="1"/>
              <a:t>members</a:t>
            </a:r>
            <a:endParaRPr lang="da-DK" dirty="0"/>
          </a:p>
          <a:p>
            <a:r>
              <a:rPr lang="da-DK" dirty="0"/>
              <a:t>Friday 9/9 9:00-13:30 </a:t>
            </a:r>
          </a:p>
          <a:p>
            <a:pPr lvl="1"/>
            <a:r>
              <a:rPr lang="da-DK" dirty="0"/>
              <a:t>Cphbusiness City, Nørrebro, Søerne and Lyngby</a:t>
            </a:r>
          </a:p>
          <a:p>
            <a:pPr lvl="1"/>
            <a:r>
              <a:rPr lang="da-DK" dirty="0"/>
              <a:t>2.600 new students, 73 </a:t>
            </a:r>
            <a:r>
              <a:rPr lang="da-DK" dirty="0" err="1"/>
              <a:t>classes</a:t>
            </a:r>
            <a:endParaRPr lang="da-DK" dirty="0"/>
          </a:p>
          <a:p>
            <a:pPr lvl="1"/>
            <a:r>
              <a:rPr lang="da-DK" dirty="0"/>
              <a:t>ALL </a:t>
            </a:r>
            <a:r>
              <a:rPr lang="da-DK" dirty="0" err="1"/>
              <a:t>active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, tutors etc.</a:t>
            </a:r>
          </a:p>
          <a:p>
            <a:pPr lvl="1"/>
            <a:endParaRPr lang="da-DK" dirty="0"/>
          </a:p>
          <a:p>
            <a:r>
              <a:rPr lang="da-DK" dirty="0"/>
              <a:t>Challenge: The </a:t>
            </a:r>
            <a:r>
              <a:rPr lang="da-DK" dirty="0" err="1"/>
              <a:t>logistics</a:t>
            </a:r>
            <a:r>
              <a:rPr lang="da-DK" dirty="0"/>
              <a:t> and </a:t>
            </a:r>
            <a:r>
              <a:rPr lang="da-DK" dirty="0" err="1"/>
              <a:t>manpower</a:t>
            </a:r>
            <a:r>
              <a:rPr lang="da-DK" dirty="0"/>
              <a:t>!</a:t>
            </a:r>
          </a:p>
          <a:p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860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9. Other topics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8"/>
            <a:ext cx="8789988" cy="4430123"/>
          </a:xfrm>
        </p:spPr>
        <p:txBody>
          <a:bodyPr/>
          <a:lstStyle/>
          <a:p>
            <a:r>
              <a:rPr lang="en-GB" sz="3200" dirty="0"/>
              <a:t>Active Members Party</a:t>
            </a:r>
          </a:p>
          <a:p>
            <a:pPr marL="800100" lvl="1" indent="-342900"/>
            <a:r>
              <a:rPr lang="en-GB" sz="2400" dirty="0"/>
              <a:t>Evaluation</a:t>
            </a:r>
          </a:p>
          <a:p>
            <a:endParaRPr lang="en-GB" dirty="0"/>
          </a:p>
          <a:p>
            <a:r>
              <a:rPr lang="en-GB" sz="3200" dirty="0" err="1"/>
              <a:t>Trello</a:t>
            </a:r>
            <a:r>
              <a:rPr lang="en-GB" sz="3200" dirty="0"/>
              <a:t> workshop</a:t>
            </a:r>
          </a:p>
          <a:p>
            <a:pPr marL="807438" lvl="2" indent="-372664"/>
            <a:r>
              <a:rPr lang="en-GB" sz="240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14034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7402" y="4118019"/>
            <a:ext cx="7589363" cy="27653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10. Next meetings </a:t>
            </a:r>
          </a:p>
          <a:p>
            <a:pPr marL="514350" indent="-514350">
              <a:buClr>
                <a:srgbClr val="9F1132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Wednesday 17/8 16:00-18:00</a:t>
            </a:r>
          </a:p>
          <a:p>
            <a:pPr marL="514350" indent="-514350">
              <a:buClr>
                <a:srgbClr val="9F1132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AGENDA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254000" y="1433248"/>
            <a:ext cx="9575800" cy="54882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Approval of the minutes from the last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Orientation / 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Financial situation /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Strategy / 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Guidelines for departments / 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Roskilde Festival /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Study Start Day / Charlotte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Other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1. </a:t>
            </a:r>
            <a:r>
              <a:rPr lang="da-DK" dirty="0" err="1"/>
              <a:t>Approval</a:t>
            </a:r>
            <a:r>
              <a:rPr lang="da-DK" dirty="0"/>
              <a:t> of agenda?</a:t>
            </a:r>
          </a:p>
        </p:txBody>
      </p:sp>
    </p:spTree>
    <p:extLst>
      <p:ext uri="{BB962C8B-B14F-4D97-AF65-F5344CB8AC3E}">
        <p14:creationId xmlns:p14="http://schemas.microsoft.com/office/powerpoint/2010/main" val="298351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dirty="0" err="1"/>
              <a:t>Approval</a:t>
            </a:r>
            <a:r>
              <a:rPr lang="da-DK" dirty="0"/>
              <a:t> of </a:t>
            </a:r>
            <a:r>
              <a:rPr lang="da-DK" dirty="0" err="1"/>
              <a:t>minutes</a:t>
            </a:r>
            <a:r>
              <a:rPr lang="da-DK" dirty="0"/>
              <a:t> </a:t>
            </a:r>
          </a:p>
          <a:p>
            <a:r>
              <a:rPr lang="da-DK" dirty="0"/>
              <a:t>from the last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896280"/>
            <a:ext cx="8789988" cy="4442069"/>
          </a:xfrm>
        </p:spPr>
        <p:txBody>
          <a:bodyPr/>
          <a:lstStyle/>
          <a:p>
            <a:r>
              <a:rPr lang="en-GB" sz="2800" dirty="0"/>
              <a:t>Please sign the minutes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948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638770"/>
            <a:ext cx="8789988" cy="643930"/>
          </a:xfrm>
        </p:spPr>
        <p:txBody>
          <a:bodyPr/>
          <a:lstStyle/>
          <a:p>
            <a:r>
              <a:rPr lang="en-GB" dirty="0"/>
              <a:t>3. Orientation</a:t>
            </a:r>
          </a:p>
          <a:p>
            <a:pPr algn="r"/>
            <a:r>
              <a:rPr lang="en-GB" sz="24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054360"/>
            <a:ext cx="8789988" cy="5283989"/>
          </a:xfrm>
        </p:spPr>
        <p:txBody>
          <a:bodyPr/>
          <a:lstStyle/>
          <a:p>
            <a:r>
              <a:rPr lang="en-GB" sz="3200" dirty="0"/>
              <a:t>Permanent office</a:t>
            </a:r>
          </a:p>
          <a:p>
            <a:pPr lvl="1"/>
            <a:r>
              <a:rPr lang="en-GB" sz="2400" dirty="0"/>
              <a:t>Ground floor behind the reception at Cphbusiness </a:t>
            </a:r>
            <a:r>
              <a:rPr lang="en-GB" sz="2400" dirty="0" err="1"/>
              <a:t>Søerne</a:t>
            </a:r>
            <a:endParaRPr lang="en-GB" sz="2400" dirty="0"/>
          </a:p>
          <a:p>
            <a:pPr lvl="1"/>
            <a:endParaRPr lang="en-GB" dirty="0"/>
          </a:p>
          <a:p>
            <a:r>
              <a:rPr lang="en-GB" sz="3200" dirty="0"/>
              <a:t>Status on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160477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3. Orientation</a:t>
            </a:r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72664" lvl="1" indent="-372664"/>
            <a:r>
              <a:rPr lang="en-GB" sz="3200" dirty="0"/>
              <a:t>Change in formalities § 6</a:t>
            </a:r>
          </a:p>
          <a:p>
            <a:pPr lvl="1"/>
            <a:r>
              <a:rPr lang="en-GB" sz="2200" dirty="0"/>
              <a:t>Similarly, the organisation can participate in private institutions, trusts, associations, etc.</a:t>
            </a:r>
          </a:p>
          <a:p>
            <a:pPr lvl="1"/>
            <a:endParaRPr lang="en-GB" sz="2200" dirty="0"/>
          </a:p>
          <a:p>
            <a:pPr marL="496885" lvl="1" indent="0">
              <a:buNone/>
            </a:pPr>
            <a:r>
              <a:rPr lang="en-GB" sz="2400" dirty="0"/>
              <a:t>Suggestion:</a:t>
            </a:r>
            <a:endParaRPr lang="da-DK" sz="2400" dirty="0"/>
          </a:p>
          <a:p>
            <a:pPr lvl="1"/>
            <a:r>
              <a:rPr lang="en-GB" sz="2200" dirty="0">
                <a:solidFill>
                  <a:srgbClr val="FF0000"/>
                </a:solidFill>
              </a:rPr>
              <a:t>Furthermore, the organisation is allowed to take part in projects within private institutions, trusts, association etc. if the purpose of the project enhance the situation for students at </a:t>
            </a:r>
            <a:r>
              <a:rPr lang="en-GB" sz="2200" dirty="0" err="1">
                <a:solidFill>
                  <a:srgbClr val="FF0000"/>
                </a:solidFill>
              </a:rPr>
              <a:t>Cphbusiness</a:t>
            </a:r>
            <a:r>
              <a:rPr lang="en-GB" sz="2200" dirty="0">
                <a:solidFill>
                  <a:srgbClr val="FF0000"/>
                </a:solidFill>
              </a:rPr>
              <a:t>.</a:t>
            </a:r>
            <a:endParaRPr lang="da-DK" sz="22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11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4. The financial situation</a:t>
            </a:r>
          </a:p>
          <a:p>
            <a:pPr algn="r"/>
            <a:r>
              <a:rPr lang="en-GB" sz="2400" dirty="0"/>
              <a:t>/ Head of Finance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8"/>
            <a:ext cx="8789988" cy="361677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sk-SK" sz="3200" dirty="0"/>
              <a:t>Balance +66.707,11 DKK</a:t>
            </a:r>
          </a:p>
          <a:p>
            <a:pPr>
              <a:buFont typeface="Arial" charset="0"/>
              <a:buChar char="•"/>
            </a:pPr>
            <a:r>
              <a:rPr lang="sk-SK" sz="3200" dirty="0"/>
              <a:t>Pros and Cons of separate account</a:t>
            </a:r>
          </a:p>
          <a:p>
            <a:pPr>
              <a:buFont typeface="Arial" charset="0"/>
              <a:buChar char="•"/>
            </a:pPr>
            <a:r>
              <a:rPr lang="sk-SK" sz="3200" dirty="0"/>
              <a:t>Roskilde Festival Deposit Return</a:t>
            </a:r>
          </a:p>
        </p:txBody>
      </p:sp>
    </p:spTree>
    <p:extLst>
      <p:ext uri="{BB962C8B-B14F-4D97-AF65-F5344CB8AC3E}">
        <p14:creationId xmlns:p14="http://schemas.microsoft.com/office/powerpoint/2010/main" val="138671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5. </a:t>
            </a:r>
            <a:r>
              <a:rPr lang="da-DK" dirty="0" err="1"/>
              <a:t>Strategy</a:t>
            </a:r>
            <a:r>
              <a:rPr lang="da-DK" dirty="0"/>
              <a:t> –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it</a:t>
            </a:r>
          </a:p>
          <a:p>
            <a:pPr algn="r"/>
            <a:r>
              <a:rPr lang="da-DK" sz="22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176958"/>
            <a:ext cx="8789988" cy="4442069"/>
          </a:xfrm>
        </p:spPr>
        <p:txBody>
          <a:bodyPr/>
          <a:lstStyle/>
          <a:p>
            <a:r>
              <a:rPr lang="en-GB" sz="3200" dirty="0"/>
              <a:t>Strategy based on last meetings ideas.</a:t>
            </a:r>
          </a:p>
          <a:p>
            <a:r>
              <a:rPr lang="en-GB" sz="3200" dirty="0"/>
              <a:t>Creation of SMART-goals</a:t>
            </a:r>
          </a:p>
          <a:p>
            <a:pPr lvl="1"/>
            <a:r>
              <a:rPr lang="en-GB" sz="2600" dirty="0"/>
              <a:t>Specific</a:t>
            </a:r>
          </a:p>
          <a:p>
            <a:pPr lvl="1"/>
            <a:r>
              <a:rPr lang="en-GB" sz="2600" dirty="0"/>
              <a:t>Measurable</a:t>
            </a:r>
          </a:p>
          <a:p>
            <a:pPr lvl="1"/>
            <a:r>
              <a:rPr lang="en-GB" sz="2600" dirty="0"/>
              <a:t>Attainable</a:t>
            </a:r>
          </a:p>
          <a:p>
            <a:pPr lvl="1"/>
            <a:r>
              <a:rPr lang="en-GB" sz="2600" dirty="0"/>
              <a:t>Realistic</a:t>
            </a:r>
          </a:p>
          <a:p>
            <a:pPr lvl="1"/>
            <a:r>
              <a:rPr lang="en-GB" sz="2600" dirty="0"/>
              <a:t>Timely</a:t>
            </a:r>
          </a:p>
          <a:p>
            <a:pPr lvl="1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68481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6. Guidelines for Departments</a:t>
            </a:r>
          </a:p>
          <a:p>
            <a:pPr algn="r"/>
            <a:r>
              <a:rPr lang="da-DK" sz="22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176958"/>
            <a:ext cx="8789988" cy="4442069"/>
          </a:xfrm>
        </p:spPr>
        <p:txBody>
          <a:bodyPr/>
          <a:lstStyle/>
          <a:p>
            <a:r>
              <a:rPr lang="en-GB" sz="3200" dirty="0"/>
              <a:t>All guidelines is to be finished 22/6-2016</a:t>
            </a:r>
          </a:p>
        </p:txBody>
      </p:sp>
    </p:spTree>
    <p:extLst>
      <p:ext uri="{BB962C8B-B14F-4D97-AF65-F5344CB8AC3E}">
        <p14:creationId xmlns:p14="http://schemas.microsoft.com/office/powerpoint/2010/main" val="3888796515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Students PowerPoint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Cphbusiness Students PowerPoint - template.potx</Template>
  <TotalTime>19544</TotalTime>
  <Words>572</Words>
  <Application>Microsoft Macintosh PowerPoint</Application>
  <PresentationFormat>Brugerdefineret</PresentationFormat>
  <Paragraphs>79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Cphbusiness Students PowerPoint - template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Charlotte Dalgaard Petersen</cp:lastModifiedBy>
  <cp:revision>234</cp:revision>
  <cp:lastPrinted>2013-10-29T13:03:01Z</cp:lastPrinted>
  <dcterms:created xsi:type="dcterms:W3CDTF">2013-08-30T11:58:37Z</dcterms:created>
  <dcterms:modified xsi:type="dcterms:W3CDTF">2016-06-22T08:14:17Z</dcterms:modified>
</cp:coreProperties>
</file>