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7" r:id="rId2"/>
    <p:sldId id="383" r:id="rId3"/>
    <p:sldId id="290" r:id="rId4"/>
    <p:sldId id="346" r:id="rId5"/>
    <p:sldId id="368" r:id="rId6"/>
    <p:sldId id="371" r:id="rId7"/>
    <p:sldId id="375" r:id="rId8"/>
    <p:sldId id="378" r:id="rId9"/>
    <p:sldId id="372" r:id="rId10"/>
    <p:sldId id="382" r:id="rId11"/>
    <p:sldId id="380" r:id="rId12"/>
    <p:sldId id="342" r:id="rId13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3B"/>
    <a:srgbClr val="8C0026"/>
    <a:srgbClr val="750D24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02" autoAdjust="0"/>
    <p:restoredTop sz="92214" autoAdjust="0"/>
  </p:normalViewPr>
  <p:slideViewPr>
    <p:cSldViewPr snapToGrid="0" snapToObjects="1">
      <p:cViewPr varScale="1">
        <p:scale>
          <a:sx n="115" d="100"/>
          <a:sy n="115" d="100"/>
        </p:scale>
        <p:origin x="456" y="192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07.04.2022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07.04.2022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758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493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302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1654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35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48th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25.01.2022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503667" cy="734043"/>
          </a:xfrm>
        </p:spPr>
        <p:txBody>
          <a:bodyPr/>
          <a:lstStyle/>
          <a:p>
            <a:r>
              <a:rPr lang="en-GB" sz="3700" b="1" dirty="0">
                <a:solidFill>
                  <a:srgbClr val="8C0026"/>
                </a:solidFill>
              </a:rPr>
              <a:t>7. Activity wheel – Spring 2022</a:t>
            </a:r>
          </a:p>
        </p:txBody>
      </p:sp>
      <p:sp>
        <p:nvSpPr>
          <p:cNvPr id="14" name="Pladsholder til indhold 1">
            <a:extLst>
              <a:ext uri="{FF2B5EF4-FFF2-40B4-BE49-F238E27FC236}">
                <a16:creationId xmlns:a16="http://schemas.microsoft.com/office/drawing/2014/main" id="{22352288-B00E-4211-AB18-A353200DAD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endParaRPr lang="da-DK" sz="2400" dirty="0">
              <a:solidFill>
                <a:srgbClr val="00163B"/>
              </a:solidFill>
            </a:endParaRPr>
          </a:p>
          <a:p>
            <a:pPr lvl="1"/>
            <a:r>
              <a:rPr lang="en-GB" sz="2400" dirty="0">
                <a:solidFill>
                  <a:srgbClr val="00163B"/>
                </a:solidFill>
              </a:rPr>
              <a:t>Recruitment activities: </a:t>
            </a:r>
          </a:p>
          <a:p>
            <a:pPr lvl="2"/>
            <a:r>
              <a:rPr lang="en-GB" sz="2400" dirty="0">
                <a:solidFill>
                  <a:srgbClr val="00163B"/>
                </a:solidFill>
              </a:rPr>
              <a:t>Video on Hello Flow (new students)</a:t>
            </a:r>
          </a:p>
          <a:p>
            <a:pPr lvl="2"/>
            <a:r>
              <a:rPr lang="en-GB" sz="2400" dirty="0">
                <a:solidFill>
                  <a:srgbClr val="00163B"/>
                </a:solidFill>
              </a:rPr>
              <a:t>Introduction meeting (date, time, responsible)</a:t>
            </a:r>
          </a:p>
          <a:p>
            <a:pPr lvl="1"/>
            <a:endParaRPr lang="en-GB" sz="2400" dirty="0">
              <a:solidFill>
                <a:srgbClr val="00163B"/>
              </a:solidFill>
            </a:endParaRPr>
          </a:p>
          <a:p>
            <a:pPr lvl="1"/>
            <a:r>
              <a:rPr lang="en-GB" sz="2400" dirty="0">
                <a:solidFill>
                  <a:srgbClr val="00163B"/>
                </a:solidFill>
              </a:rPr>
              <a:t>Volunteer activities:</a:t>
            </a:r>
            <a:endParaRPr lang="da-DK" sz="2400" dirty="0">
              <a:solidFill>
                <a:srgbClr val="00163B"/>
              </a:solidFill>
            </a:endParaRPr>
          </a:p>
          <a:p>
            <a:pPr lvl="2"/>
            <a:r>
              <a:rPr lang="en-GB" sz="2400" dirty="0">
                <a:solidFill>
                  <a:srgbClr val="00163B"/>
                </a:solidFill>
              </a:rPr>
              <a:t>Conference for volunteers in February/March (HK?)</a:t>
            </a:r>
            <a:endParaRPr lang="da-DK" sz="2400" dirty="0">
              <a:solidFill>
                <a:srgbClr val="00163B"/>
              </a:solidFill>
            </a:endParaRPr>
          </a:p>
          <a:p>
            <a:pPr lvl="2"/>
            <a:r>
              <a:rPr lang="en-GB" sz="2400" dirty="0">
                <a:solidFill>
                  <a:srgbClr val="00163B"/>
                </a:solidFill>
              </a:rPr>
              <a:t>Status meetings for all volunteers – dates and time</a:t>
            </a:r>
            <a:endParaRPr lang="da-DK" sz="2400" dirty="0">
              <a:solidFill>
                <a:srgbClr val="0016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8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B4B88B-8869-41C7-850A-2F3D28A84A3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6" y="2022764"/>
            <a:ext cx="8789988" cy="4377447"/>
          </a:xfrm>
        </p:spPr>
        <p:txBody>
          <a:bodyPr/>
          <a:lstStyle/>
          <a:p>
            <a:pPr lvl="1"/>
            <a:r>
              <a:rPr lang="en-GB" sz="2400" dirty="0">
                <a:solidFill>
                  <a:srgbClr val="00163B"/>
                </a:solidFill>
              </a:rPr>
              <a:t>Internal communication guidelines</a:t>
            </a:r>
            <a:endParaRPr lang="da-DK" sz="2400" dirty="0">
              <a:solidFill>
                <a:srgbClr val="00163B"/>
              </a:solidFill>
            </a:endParaRPr>
          </a:p>
          <a:p>
            <a:pPr lvl="1"/>
            <a:r>
              <a:rPr lang="en-GB" sz="2400" dirty="0">
                <a:solidFill>
                  <a:srgbClr val="00163B"/>
                </a:solidFill>
              </a:rPr>
              <a:t>NEW PROJECT: Restart of the study environments. Collaboration between Cphbusiness and the student organisation</a:t>
            </a:r>
            <a:endParaRPr lang="da-DK" sz="2400" dirty="0">
              <a:solidFill>
                <a:srgbClr val="00163B"/>
              </a:solidFill>
            </a:endParaRPr>
          </a:p>
          <a:p>
            <a:pPr lvl="1"/>
            <a:r>
              <a:rPr lang="en-GB" sz="2400" dirty="0">
                <a:solidFill>
                  <a:srgbClr val="00163B"/>
                </a:solidFill>
              </a:rPr>
              <a:t>Status on the project: Empowerment of the student involvement at Cphbusiness</a:t>
            </a:r>
            <a:endParaRPr lang="da-DK" sz="2400" dirty="0">
              <a:solidFill>
                <a:srgbClr val="00163B"/>
              </a:solidFill>
            </a:endParaRPr>
          </a:p>
          <a:p>
            <a:pPr lvl="1"/>
            <a:r>
              <a:rPr lang="da-DK" sz="2400" dirty="0" err="1">
                <a:solidFill>
                  <a:srgbClr val="00163B"/>
                </a:solidFill>
              </a:rPr>
              <a:t>Volunteer</a:t>
            </a:r>
            <a:r>
              <a:rPr lang="da-DK" sz="2400" dirty="0">
                <a:solidFill>
                  <a:srgbClr val="00163B"/>
                </a:solidFill>
              </a:rPr>
              <a:t> management</a:t>
            </a:r>
          </a:p>
          <a:p>
            <a:pPr marL="496885" lvl="1" indent="0">
              <a:buNone/>
            </a:pPr>
            <a:endParaRPr lang="da-DK" sz="2400" dirty="0">
              <a:solidFill>
                <a:srgbClr val="00163B"/>
              </a:solidFill>
            </a:endParaRPr>
          </a:p>
          <a:p>
            <a:endParaRPr lang="da-DK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633F5-4C54-43D6-9835-2170796976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856" y="961912"/>
            <a:ext cx="9384602" cy="933447"/>
          </a:xfrm>
        </p:spPr>
        <p:txBody>
          <a:bodyPr/>
          <a:lstStyle/>
          <a:p>
            <a:r>
              <a:rPr lang="en-US" sz="3500" b="1" dirty="0">
                <a:solidFill>
                  <a:srgbClr val="750D24"/>
                </a:solidFill>
              </a:rPr>
              <a:t>8. Other topics</a:t>
            </a:r>
          </a:p>
        </p:txBody>
      </p:sp>
    </p:spTree>
    <p:extLst>
      <p:ext uri="{BB962C8B-B14F-4D97-AF65-F5344CB8AC3E}">
        <p14:creationId xmlns:p14="http://schemas.microsoft.com/office/powerpoint/2010/main" val="436959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79044" y="2588294"/>
            <a:ext cx="79812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b="1" dirty="0">
                <a:solidFill>
                  <a:schemeClr val="bg1"/>
                </a:solidFill>
                <a:latin typeface="Verdana"/>
                <a:cs typeface="Verdana"/>
              </a:rPr>
              <a:t>9. </a:t>
            </a:r>
            <a:r>
              <a:rPr lang="da-DK" sz="3500" b="1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b="1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3500" b="1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3500" b="1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  <a:p>
            <a:endParaRPr lang="da-DK" sz="3500" dirty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49th Board Meeting</a:t>
            </a:r>
          </a:p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5 April 2022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Approval of the agenda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 of minutes taker 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Approval of the minutes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Constitution of the board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meetings for the whole year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situation / Treasurer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– spring 2022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topics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GB" sz="25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 meeting</a:t>
            </a:r>
            <a:endParaRPr lang="da-DK" sz="25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en-US" sz="12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7619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47th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Constitution</a:t>
            </a:r>
            <a:r>
              <a:rPr lang="da-DK" b="1" dirty="0">
                <a:solidFill>
                  <a:srgbClr val="8C0026"/>
                </a:solidFill>
              </a:rPr>
              <a:t> of the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62111" indent="0">
              <a:buNone/>
            </a:pPr>
            <a:endParaRPr lang="en-GB" sz="2400" dirty="0">
              <a:solidFill>
                <a:srgbClr val="00163B"/>
              </a:solidFill>
            </a:endParaRPr>
          </a:p>
          <a:p>
            <a:pPr marL="405011" indent="-342900"/>
            <a:r>
              <a:rPr lang="en-GB" sz="2400" dirty="0">
                <a:solidFill>
                  <a:srgbClr val="00163B"/>
                </a:solidFill>
              </a:rPr>
              <a:t>Board roles: chairman, vice chairman, secretary, treasurer</a:t>
            </a:r>
            <a:endParaRPr lang="da-DK" sz="2400" dirty="0">
              <a:solidFill>
                <a:srgbClr val="00163B"/>
              </a:solidFill>
            </a:endParaRPr>
          </a:p>
          <a:p>
            <a:pPr marL="405011" indent="-342900"/>
            <a:r>
              <a:rPr lang="en-GB" sz="2400" dirty="0">
                <a:solidFill>
                  <a:srgbClr val="00163B"/>
                </a:solidFill>
              </a:rPr>
              <a:t>Ordinary members and alternates</a:t>
            </a:r>
            <a:endParaRPr lang="da-DK" sz="2400" dirty="0">
              <a:solidFill>
                <a:srgbClr val="00163B"/>
              </a:solidFill>
            </a:endParaRPr>
          </a:p>
          <a:p>
            <a:pPr marL="405011" indent="-342900"/>
            <a:r>
              <a:rPr lang="en-GB" sz="2400" dirty="0">
                <a:solidFill>
                  <a:srgbClr val="00163B"/>
                </a:solidFill>
              </a:rPr>
              <a:t>Student representatives in the academy’s board of directors</a:t>
            </a:r>
            <a:endParaRPr lang="da-DK" sz="2400" dirty="0">
              <a:solidFill>
                <a:srgbClr val="00163B"/>
              </a:solidFill>
            </a:endParaRPr>
          </a:p>
          <a:p>
            <a:r>
              <a:rPr lang="en-GB" sz="2400" dirty="0">
                <a:solidFill>
                  <a:srgbClr val="00163B"/>
                </a:solidFill>
              </a:rPr>
              <a:t>Student representatives in DESO</a:t>
            </a:r>
            <a:endParaRPr lang="en-GB" sz="24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1226E96-CA23-8646-A94B-C4CF103580A2}"/>
              </a:ext>
            </a:extLst>
          </p:cNvPr>
          <p:cNvSpPr/>
          <p:nvPr/>
        </p:nvSpPr>
        <p:spPr>
          <a:xfrm>
            <a:off x="8448149" y="6086210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21C8967-F49B-3241-9AF9-C8C952ECC1FA}"/>
              </a:ext>
            </a:extLst>
          </p:cNvPr>
          <p:cNvSpPr/>
          <p:nvPr/>
        </p:nvSpPr>
        <p:spPr>
          <a:xfrm>
            <a:off x="7311678" y="4926280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1">
            <a:extLst>
              <a:ext uri="{FF2B5EF4-FFF2-40B4-BE49-F238E27FC236}">
                <a16:creationId xmlns:a16="http://schemas.microsoft.com/office/drawing/2014/main" id="{6506AD65-70B9-4012-9836-3AB4E6B46EF1}"/>
              </a:ext>
            </a:extLst>
          </p:cNvPr>
          <p:cNvSpPr txBox="1">
            <a:spLocks/>
          </p:cNvSpPr>
          <p:nvPr/>
        </p:nvSpPr>
        <p:spPr>
          <a:xfrm>
            <a:off x="554735" y="2937164"/>
            <a:ext cx="8708018" cy="4168174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/>
            <a:r>
              <a:rPr lang="en-GB" sz="2500" dirty="0">
                <a:solidFill>
                  <a:srgbClr val="00163B"/>
                </a:solidFill>
                <a:sym typeface="Wingdings"/>
              </a:rPr>
              <a:t>49</a:t>
            </a:r>
            <a:r>
              <a:rPr lang="en-GB" sz="25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500" dirty="0">
                <a:solidFill>
                  <a:srgbClr val="00163B"/>
                </a:solidFill>
                <a:sym typeface="Wingdings"/>
              </a:rPr>
              <a:t> board meeting – 5 April 2022</a:t>
            </a:r>
          </a:p>
          <a:p>
            <a:pPr marL="285750" lvl="1" indent="-285750"/>
            <a:r>
              <a:rPr lang="en-GB" sz="2500" dirty="0">
                <a:solidFill>
                  <a:srgbClr val="00163B"/>
                </a:solidFill>
                <a:sym typeface="Wingdings"/>
              </a:rPr>
              <a:t>50</a:t>
            </a:r>
            <a:r>
              <a:rPr lang="en-GB" sz="25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500" dirty="0">
                <a:solidFill>
                  <a:srgbClr val="00163B"/>
                </a:solidFill>
                <a:sym typeface="Wingdings"/>
              </a:rPr>
              <a:t> board meeting – 16 August 2022</a:t>
            </a:r>
          </a:p>
          <a:p>
            <a:pPr marL="285750" lvl="1" indent="-285750"/>
            <a:r>
              <a:rPr lang="en-GB" sz="2500" dirty="0">
                <a:solidFill>
                  <a:srgbClr val="00163B"/>
                </a:solidFill>
                <a:sym typeface="Wingdings"/>
              </a:rPr>
              <a:t>51</a:t>
            </a:r>
            <a:r>
              <a:rPr lang="en-GB" sz="2500" baseline="30000" dirty="0">
                <a:solidFill>
                  <a:srgbClr val="00163B"/>
                </a:solidFill>
                <a:sym typeface="Wingdings"/>
              </a:rPr>
              <a:t>st</a:t>
            </a:r>
            <a:r>
              <a:rPr lang="en-GB" sz="2500" dirty="0">
                <a:solidFill>
                  <a:srgbClr val="00163B"/>
                </a:solidFill>
                <a:sym typeface="Wingdings"/>
              </a:rPr>
              <a:t> board meeting – 16 November 2022</a:t>
            </a:r>
          </a:p>
          <a:p>
            <a:pPr marL="285750" lvl="1" indent="-285750"/>
            <a:endParaRPr lang="en-GB" sz="2500" dirty="0">
              <a:solidFill>
                <a:srgbClr val="00163B"/>
              </a:solidFill>
              <a:sym typeface="Wingdings"/>
            </a:endParaRPr>
          </a:p>
          <a:p>
            <a:pPr marL="285750" lvl="1" indent="-285750"/>
            <a:endParaRPr lang="en-GB" sz="25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25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500" i="1" dirty="0">
                <a:solidFill>
                  <a:srgbClr val="00163B"/>
                </a:solidFill>
                <a:sym typeface="Wingdings"/>
              </a:rPr>
              <a:t>It is volunteer how often the </a:t>
            </a:r>
          </a:p>
          <a:p>
            <a:pPr marL="0" lvl="1" indent="0">
              <a:buNone/>
            </a:pPr>
            <a:r>
              <a:rPr lang="en-GB" sz="2500" i="1" dirty="0">
                <a:solidFill>
                  <a:srgbClr val="00163B"/>
                </a:solidFill>
                <a:sym typeface="Wingdings"/>
              </a:rPr>
              <a:t>management have meetings.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Board meetings 2022</a:t>
            </a:r>
          </a:p>
        </p:txBody>
      </p:sp>
      <p:sp>
        <p:nvSpPr>
          <p:cNvPr id="8" name="Ellipse 7"/>
          <p:cNvSpPr/>
          <p:nvPr/>
        </p:nvSpPr>
        <p:spPr>
          <a:xfrm>
            <a:off x="8542753" y="6068027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406282" y="4908097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3604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1">
            <a:extLst>
              <a:ext uri="{FF2B5EF4-FFF2-40B4-BE49-F238E27FC236}">
                <a16:creationId xmlns:a16="http://schemas.microsoft.com/office/drawing/2014/main" id="{6506AD65-70B9-4012-9836-3AB4E6B46EF1}"/>
              </a:ext>
            </a:extLst>
          </p:cNvPr>
          <p:cNvSpPr txBox="1">
            <a:spLocks/>
          </p:cNvSpPr>
          <p:nvPr/>
        </p:nvSpPr>
        <p:spPr>
          <a:xfrm>
            <a:off x="554735" y="1781299"/>
            <a:ext cx="8708018" cy="5324039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Wingdings" pitchFamily="2" charset="2"/>
              <a:buChar char="§"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Financial situation</a:t>
            </a: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98956D-1534-7D4A-BC1B-410580A8BAD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76585" y="1672650"/>
            <a:ext cx="9141970" cy="543764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163B"/>
                </a:solidFill>
              </a:rPr>
              <a:t>Balance on the bank account: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+197.774,75 DKK</a:t>
            </a:r>
          </a:p>
          <a:p>
            <a:pPr marL="0" indent="0">
              <a:buNone/>
            </a:pPr>
            <a:endParaRPr lang="en-US" sz="2800" dirty="0">
              <a:solidFill>
                <a:srgbClr val="00163B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163B"/>
                </a:solidFill>
              </a:rPr>
              <a:t>Current bank account access: </a:t>
            </a:r>
            <a:r>
              <a:rPr lang="en-US" sz="2800" dirty="0" err="1">
                <a:solidFill>
                  <a:srgbClr val="00163B"/>
                </a:solidFill>
              </a:rPr>
              <a:t>Nicoline</a:t>
            </a:r>
            <a:endParaRPr lang="en-US" sz="2800" dirty="0">
              <a:solidFill>
                <a:srgbClr val="00163B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00163B"/>
                </a:solidFill>
              </a:rPr>
              <a:t>Two more access: who?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500" dirty="0">
              <a:solidFill>
                <a:srgbClr val="00163B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163B"/>
                </a:solidFill>
              </a:rPr>
              <a:t>Expenses for: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00163B"/>
                </a:solidFill>
              </a:rPr>
              <a:t>Activities to enhance the student environment for all students at Cphbusiness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00163B"/>
                </a:solidFill>
              </a:rPr>
              <a:t>Operating the student organization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00163B"/>
                </a:solidFill>
              </a:rPr>
              <a:t>Motivation of the volunteers</a:t>
            </a:r>
          </a:p>
        </p:txBody>
      </p:sp>
    </p:spTree>
    <p:extLst>
      <p:ext uri="{BB962C8B-B14F-4D97-AF65-F5344CB8AC3E}">
        <p14:creationId xmlns:p14="http://schemas.microsoft.com/office/powerpoint/2010/main" val="58280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1047256"/>
            <a:ext cx="8789988" cy="933447"/>
          </a:xfrm>
        </p:spPr>
        <p:txBody>
          <a:bodyPr>
            <a:normAutofit/>
          </a:bodyPr>
          <a:lstStyle/>
          <a:p>
            <a:r>
              <a:rPr lang="en-GB" sz="3700" b="1" dirty="0">
                <a:solidFill>
                  <a:srgbClr val="8C0026"/>
                </a:solidFill>
              </a:rPr>
              <a:t>7. Activity wheel – Spring 2022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52CB7C73-A553-034E-AED6-947FEAE7F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03" y="1686681"/>
            <a:ext cx="7650615" cy="4877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783623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17997</TotalTime>
  <Words>306</Words>
  <Application>Microsoft Macintosh PowerPoint</Application>
  <PresentationFormat>Brugerdefineret</PresentationFormat>
  <Paragraphs>126</Paragraphs>
  <Slides>12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Dela (CDP - Teamleder - Alumni - Cphbusiness)</cp:lastModifiedBy>
  <cp:revision>280</cp:revision>
  <dcterms:created xsi:type="dcterms:W3CDTF">2013-08-30T11:58:37Z</dcterms:created>
  <dcterms:modified xsi:type="dcterms:W3CDTF">2022-04-07T08:07:07Z</dcterms:modified>
</cp:coreProperties>
</file>