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61" r:id="rId11"/>
    <p:sldId id="281" r:id="rId12"/>
    <p:sldId id="282" r:id="rId13"/>
    <p:sldId id="262" r:id="rId14"/>
    <p:sldId id="263" r:id="rId15"/>
    <p:sldId id="264" r:id="rId16"/>
    <p:sldId id="265" r:id="rId17"/>
    <p:sldId id="280" r:id="rId18"/>
    <p:sldId id="266" r:id="rId19"/>
    <p:sldId id="267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1132"/>
    <a:srgbClr val="A80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08"/>
  </p:normalViewPr>
  <p:slideViewPr>
    <p:cSldViewPr snapToGrid="0" snapToObjects="1">
      <p:cViewPr varScale="1">
        <p:scale>
          <a:sx n="90" d="100"/>
          <a:sy n="90" d="100"/>
        </p:scale>
        <p:origin x="23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BC707-3472-FF44-8B16-093E94133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592C3D7-8699-1B49-A1A0-9F1ABF6B8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2660CA-FEA2-FB4F-B73D-F0A1AEFF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4AE2-812C-5D41-B71D-66BBA0F3CE9F}" type="datetimeFigureOut">
              <a:rPr lang="da-DK" smtClean="0"/>
              <a:t>21/11/2019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1B214F-94AD-9F41-BACA-A6F9B1AA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BA8B6F-1976-B747-A915-684719DF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E052-E637-3541-87D2-109EA3CBED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885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4D9EA-34A3-2742-9C90-A4DD2872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B070CB2-17CF-2E4E-ADAA-118E2591E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655183-4FBB-7943-A3DA-0747BA74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4AE2-812C-5D41-B71D-66BBA0F3CE9F}" type="datetimeFigureOut">
              <a:rPr lang="da-DK" smtClean="0"/>
              <a:t>21/11/2019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DCCB561-51D1-EC47-99CD-41409E49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ED7801-9BD8-DB48-9A87-4F16222E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E052-E637-3541-87D2-109EA3CBED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869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4FD3074-DE11-864C-B2FB-F593A977A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0121CFB-A347-5041-A768-4F6897C45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1B208F-FF61-7E44-A2A8-58E6521A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4AE2-812C-5D41-B71D-66BBA0F3CE9F}" type="datetimeFigureOut">
              <a:rPr lang="da-DK" smtClean="0"/>
              <a:t>21/11/2019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2A2230-A651-FD4F-9D30-DD2B595B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3C09F1-AF5F-214D-AEDF-C1D577CB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E052-E637-3541-87D2-109EA3CBED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86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528CC-3293-3F44-A500-BC5D7A61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F2C179-AE18-6A4E-95C5-6148E9275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841F60-D340-354B-9D06-1D03E2CC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4AE2-812C-5D41-B71D-66BBA0F3CE9F}" type="datetimeFigureOut">
              <a:rPr lang="da-DK" smtClean="0"/>
              <a:t>21/11/2019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72FDFF-5A3C-064B-ACA1-B84B506A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AEBD38-6A8E-A440-A638-E6F5C60D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E052-E637-3541-87D2-109EA3CBED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3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B4568-8EF6-1841-901A-441D1CA8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CFDBE04-DDA2-C04B-AB96-44B3173DB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C19623-09BC-724C-87FE-F551D456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4AE2-812C-5D41-B71D-66BBA0F3CE9F}" type="datetimeFigureOut">
              <a:rPr lang="da-DK" smtClean="0"/>
              <a:t>21/11/2019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266B11-C902-E648-9920-BA75BAB1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F51306-7A8D-CF4A-89A2-1545A50EB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E052-E637-3541-87D2-109EA3CBED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054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75871-5FF8-1E46-AC18-F4DC10F6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2975BB-A1C6-4848-8A12-50BAFCF5D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C85895C-0CDC-8B49-B917-6D5C03F1E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06A57D7-8822-7945-9572-76653086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4AE2-812C-5D41-B71D-66BBA0F3CE9F}" type="datetimeFigureOut">
              <a:rPr lang="da-DK" smtClean="0"/>
              <a:t>21/11/2019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BFDBFF-B697-8744-B3DC-0E3F158F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D0015E7-B0C3-6447-8D88-6F7ED277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E052-E637-3541-87D2-109EA3CBED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38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49263-FA64-F348-8D5D-E438987E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FB4EB3-5523-D540-99AC-1DC20F04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FCD5FAB-0E9B-2243-8D8B-FD848CA67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10A16BB-08FA-4646-BE5C-73FDFEE24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70FF2C0-BD1E-A14F-87DF-488ABE956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10CA9B7-0B88-EC40-8030-515796D9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4AE2-812C-5D41-B71D-66BBA0F3CE9F}" type="datetimeFigureOut">
              <a:rPr lang="da-DK" smtClean="0"/>
              <a:t>21/11/2019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8B1DE53-B5E1-774F-89F2-19083DF6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4DD8E9E-F3A1-2C48-9F53-6A560695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E052-E637-3541-87D2-109EA3CBED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946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391AF-C44A-AF43-B836-B98668A3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D2657DD-7A37-4041-8817-AA1CF485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4AE2-812C-5D41-B71D-66BBA0F3CE9F}" type="datetimeFigureOut">
              <a:rPr lang="da-DK" smtClean="0"/>
              <a:t>21/11/2019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AF24A29-FC4D-9646-B6FC-F118B1E6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131AD9C-983A-5646-B65A-58F9B86C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E052-E637-3541-87D2-109EA3CBED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692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631DAC8-1C87-874A-B8D7-3A4B1746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4AE2-812C-5D41-B71D-66BBA0F3CE9F}" type="datetimeFigureOut">
              <a:rPr lang="da-DK" smtClean="0"/>
              <a:t>21/11/2019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E0A31D-C14A-C347-97A3-BFB0339B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83EFA3B-984C-8849-A5C1-65577E5B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E052-E637-3541-87D2-109EA3CBED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38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2C4D0-4C40-0F4F-B94F-55698BDE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3D3B05-0D44-4642-BA74-9B1C1E90D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D85A092-DA18-7F4D-B948-9A7D145D1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D5EA93-89E8-234E-A2D5-A77D9E7A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4AE2-812C-5D41-B71D-66BBA0F3CE9F}" type="datetimeFigureOut">
              <a:rPr lang="da-DK" smtClean="0"/>
              <a:t>21/11/2019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9B485D-AD94-A341-9C4A-95E2C07E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05ABBF1-6F1F-234E-9AC7-2EDA9893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E052-E637-3541-87D2-109EA3CBED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089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B4490-4174-E44E-B10F-B6D65E93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57BE4AF-308A-4347-9AD6-533828296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2849295-634B-874F-BFC0-AAF0B5377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F452978-34B6-8F4A-87C8-57A5DC54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4AE2-812C-5D41-B71D-66BBA0F3CE9F}" type="datetimeFigureOut">
              <a:rPr lang="da-DK" smtClean="0"/>
              <a:t>21/11/2019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F095E9E-95B3-9A45-BCF6-7563A822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CF7250C-FA40-6645-B301-888F9ED2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E052-E637-3541-87D2-109EA3CBED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337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412BD02-E6AF-2845-8ABC-94C13160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F01870-3F38-B34A-9971-463E6B04C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F2DCCA-419C-5F4E-997E-EC605CEFA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04AE2-812C-5D41-B71D-66BBA0F3CE9F}" type="datetimeFigureOut">
              <a:rPr lang="da-DK" smtClean="0"/>
              <a:t>21/11/2019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8ED291-1EBB-DC4E-B2F2-59D203A0A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F536FC-F2D3-6540-B4D7-549FC3B06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E052-E637-3541-87D2-109EA3CBED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585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CB50E-4E3D-CA45-936D-5C5E9F300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AGM 2014.jpg">
            <a:extLst>
              <a:ext uri="{FF2B5EF4-FFF2-40B4-BE49-F238E27FC236}">
                <a16:creationId xmlns:a16="http://schemas.microsoft.com/office/drawing/2014/main" id="{A6F5D491-0500-9949-8610-3295D5759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3" y="-49212"/>
            <a:ext cx="12200203" cy="499268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28B06D9-399B-0F43-A12D-64D7292CCD24}"/>
              </a:ext>
            </a:extLst>
          </p:cNvPr>
          <p:cNvSpPr/>
          <p:nvPr/>
        </p:nvSpPr>
        <p:spPr>
          <a:xfrm>
            <a:off x="4066307" y="679450"/>
            <a:ext cx="5066639" cy="4992687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noFill/>
                </a:ln>
              </a:rPr>
              <a:t>Annual General Meeting</a:t>
            </a:r>
          </a:p>
        </p:txBody>
      </p:sp>
      <p:pic>
        <p:nvPicPr>
          <p:cNvPr id="7" name="Billede 6" descr="CPHbusiness_Students_RGB_1.png">
            <a:extLst>
              <a:ext uri="{FF2B5EF4-FFF2-40B4-BE49-F238E27FC236}">
                <a16:creationId xmlns:a16="http://schemas.microsoft.com/office/drawing/2014/main" id="{1AACD914-303D-2047-A9A3-4E1AD3E36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69" y="5463061"/>
            <a:ext cx="3564486" cy="86999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E2168D4-2C8B-054D-AA78-C0618CF39824}"/>
              </a:ext>
            </a:extLst>
          </p:cNvPr>
          <p:cNvSpPr/>
          <p:nvPr/>
        </p:nvSpPr>
        <p:spPr>
          <a:xfrm>
            <a:off x="8186738" y="145529"/>
            <a:ext cx="2689283" cy="2716212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ln>
                  <a:noFill/>
                </a:ln>
              </a:rPr>
              <a:t>21.11.2019</a:t>
            </a:r>
          </a:p>
        </p:txBody>
      </p:sp>
    </p:spTree>
    <p:extLst>
      <p:ext uri="{BB962C8B-B14F-4D97-AF65-F5344CB8AC3E}">
        <p14:creationId xmlns:p14="http://schemas.microsoft.com/office/powerpoint/2010/main" val="381416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5F52D-0FB8-2C4F-9852-31D9C355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9F1132"/>
                </a:solidFill>
              </a:rPr>
              <a:t>4. Budget and Financial Report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3571E14-BCCD-054D-9518-BCB4E5B889CD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9BA1EB51-C323-3E47-941F-BFB1BC9F8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99F94AF9-8A06-2D4F-868E-9CFD8061A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B56407E-BEEC-0C40-9788-5499DC661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0" y="1328738"/>
            <a:ext cx="7456487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0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5F52D-0FB8-2C4F-9852-31D9C355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9F1132"/>
                </a:solidFill>
              </a:rPr>
              <a:t>4. Budget and Financial Report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3571E14-BCCD-054D-9518-BCB4E5B889CD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9BA1EB51-C323-3E47-941F-BFB1BC9F8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99F94AF9-8A06-2D4F-868E-9CFD8061A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97F424-A457-3B4E-B458-C8B9C04F4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0" y="1690688"/>
            <a:ext cx="83185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9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5F52D-0FB8-2C4F-9852-31D9C355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3261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rgbClr val="9F1132"/>
                </a:solidFill>
              </a:rPr>
              <a:t>4. Budget and Financial Report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3571E14-BCCD-054D-9518-BCB4E5B889CD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9BA1EB51-C323-3E47-941F-BFB1BC9F8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99F94AF9-8A06-2D4F-868E-9CFD8061A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95C92E2-866F-A243-9B62-70B231DF6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82" y="900536"/>
            <a:ext cx="7067980" cy="53244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595B1CD-38E5-C74B-95B1-491C941A0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328" y="2157544"/>
            <a:ext cx="4310672" cy="9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00420-5490-8643-AB47-D7DA537D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9F1132"/>
                </a:solidFill>
              </a:rPr>
              <a:t>5. Auditor’s observations of the accounts</a:t>
            </a:r>
            <a:br>
              <a:rPr lang="en-GB" dirty="0">
                <a:solidFill>
                  <a:srgbClr val="9F1132"/>
                </a:solidFill>
              </a:rPr>
            </a:br>
            <a:endParaRPr lang="da-DK" dirty="0">
              <a:solidFill>
                <a:srgbClr val="9F1132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6C7C35-B807-AF44-832C-DD26629FC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”The </a:t>
            </a:r>
            <a:r>
              <a:rPr lang="da-DK" dirty="0" err="1"/>
              <a:t>annual</a:t>
            </a:r>
            <a:r>
              <a:rPr lang="da-DK" dirty="0"/>
              <a:t> </a:t>
            </a:r>
            <a:r>
              <a:rPr lang="da-DK" dirty="0" err="1"/>
              <a:t>accounts</a:t>
            </a:r>
            <a:r>
              <a:rPr lang="da-DK" dirty="0"/>
              <a:t> gives an </a:t>
            </a:r>
            <a:r>
              <a:rPr lang="da-DK" dirty="0" err="1"/>
              <a:t>accurate</a:t>
            </a:r>
            <a:r>
              <a:rPr lang="da-DK" dirty="0"/>
              <a:t> image of organisations assets, </a:t>
            </a:r>
            <a:r>
              <a:rPr lang="da-DK" dirty="0" err="1"/>
              <a:t>debt</a:t>
            </a:r>
            <a:r>
              <a:rPr lang="da-DK" dirty="0"/>
              <a:t> and </a:t>
            </a:r>
            <a:r>
              <a:rPr lang="da-DK" dirty="0" err="1"/>
              <a:t>financial</a:t>
            </a:r>
            <a:r>
              <a:rPr lang="da-DK" dirty="0"/>
              <a:t> position as of 30. </a:t>
            </a:r>
            <a:r>
              <a:rPr lang="da-DK" dirty="0" err="1"/>
              <a:t>june</a:t>
            </a:r>
            <a:r>
              <a:rPr lang="da-DK" dirty="0"/>
              <a:t> 2019” (</a:t>
            </a:r>
            <a:r>
              <a:rPr lang="da-DK" dirty="0" err="1"/>
              <a:t>translated</a:t>
            </a:r>
            <a:r>
              <a:rPr lang="da-DK" dirty="0"/>
              <a:t>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2177706-5C83-4E40-B7B7-58F3E614E061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A7BF87BD-B804-9C4A-97CA-FD7F54213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3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96A0B-03E6-CC44-AFB2-862B6767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9F1132"/>
                </a:solidFill>
              </a:rPr>
              <a:t>6. </a:t>
            </a:r>
            <a:r>
              <a:rPr lang="da-DK" dirty="0" err="1">
                <a:solidFill>
                  <a:srgbClr val="9F1132"/>
                </a:solidFill>
              </a:rPr>
              <a:t>Approval</a:t>
            </a:r>
            <a:r>
              <a:rPr lang="da-DK" dirty="0">
                <a:solidFill>
                  <a:srgbClr val="9F1132"/>
                </a:solidFill>
              </a:rPr>
              <a:t> of </a:t>
            </a:r>
            <a:br>
              <a:rPr lang="da-DK" dirty="0">
                <a:solidFill>
                  <a:srgbClr val="9F1132"/>
                </a:solidFill>
              </a:rPr>
            </a:br>
            <a:r>
              <a:rPr lang="da-DK" dirty="0" err="1">
                <a:solidFill>
                  <a:srgbClr val="9F1132"/>
                </a:solidFill>
              </a:rPr>
              <a:t>financial</a:t>
            </a:r>
            <a:r>
              <a:rPr lang="da-DK" dirty="0">
                <a:solidFill>
                  <a:srgbClr val="9F1132"/>
                </a:solidFill>
              </a:rPr>
              <a:t> statements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64ED22-505B-A743-989A-0C8DFD57A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Do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approve</a:t>
            </a:r>
            <a:r>
              <a:rPr lang="da-DK" dirty="0"/>
              <a:t>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A0857B9-0254-664A-AC97-1E79F0F5EAA9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75D68D01-03B5-734E-8929-585B8CE8F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7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AF5CE-D016-F148-A92E-C2CE6F3E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9F1132"/>
                </a:solidFill>
              </a:rPr>
              <a:t>7. Members topics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893C9B-6AC1-134D-B771-40B5BF618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No topics received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D2AAD00-939E-2E4D-9B93-07D3C23AD967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69E316E8-3B0E-7F40-A49E-365807C58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1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2A452-C1A4-7045-A644-796741BB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851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9F1132"/>
                </a:solidFill>
              </a:rPr>
              <a:t>8. </a:t>
            </a:r>
            <a:r>
              <a:rPr lang="en-GB" dirty="0">
                <a:solidFill>
                  <a:srgbClr val="9F1132"/>
                </a:solidFill>
              </a:rPr>
              <a:t>Election of board members and alternates</a:t>
            </a:r>
            <a:br>
              <a:rPr lang="en-GB" dirty="0">
                <a:solidFill>
                  <a:srgbClr val="9F1132"/>
                </a:solidFill>
              </a:rPr>
            </a:br>
            <a:endParaRPr lang="da-DK" dirty="0">
              <a:solidFill>
                <a:srgbClr val="9F1132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C6A2BF-DD71-0549-A282-7FCAA854A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Ieva </a:t>
            </a:r>
            <a:r>
              <a:rPr lang="da-DK" dirty="0" err="1"/>
              <a:t>Gezeviciute</a:t>
            </a:r>
            <a:endParaRPr lang="da-DK" dirty="0"/>
          </a:p>
          <a:p>
            <a:r>
              <a:rPr lang="da-DK" dirty="0"/>
              <a:t>Oliver Daniel Koch</a:t>
            </a:r>
          </a:p>
          <a:p>
            <a:r>
              <a:rPr lang="da-DK" dirty="0"/>
              <a:t>Isabella Lehim</a:t>
            </a:r>
          </a:p>
          <a:p>
            <a:r>
              <a:rPr lang="da-DK" dirty="0" err="1"/>
              <a:t>Arturas</a:t>
            </a:r>
            <a:r>
              <a:rPr lang="da-DK" dirty="0"/>
              <a:t> </a:t>
            </a:r>
            <a:r>
              <a:rPr lang="da-DK" dirty="0" err="1"/>
              <a:t>Mickevicius</a:t>
            </a:r>
            <a:endParaRPr lang="da-DK" dirty="0"/>
          </a:p>
          <a:p>
            <a:r>
              <a:rPr lang="da-DK" dirty="0"/>
              <a:t>Mille Koch Rømer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8946A9B-79D0-1845-B73C-D3B42C7A7E69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89D02A57-3078-1A40-9930-E0765384A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15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E2AEBF6A-A6FF-493A-BB28-00B50D29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409" y="893181"/>
            <a:ext cx="8205665" cy="5029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rgbClr val="002060"/>
                </a:solidFill>
              </a:rPr>
              <a:t>Mille</a:t>
            </a:r>
            <a:r>
              <a:rPr lang="en-US" sz="2800" b="1" dirty="0">
                <a:solidFill>
                  <a:srgbClr val="002060"/>
                </a:solidFill>
              </a:rPr>
              <a:t> Koch </a:t>
            </a:r>
            <a:r>
              <a:rPr lang="en-US" sz="2800" b="1" dirty="0" err="1">
                <a:solidFill>
                  <a:srgbClr val="002060"/>
                </a:solidFill>
              </a:rPr>
              <a:t>Rømer</a:t>
            </a:r>
            <a:br>
              <a:rPr lang="en-US" sz="2800" b="1" dirty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  <a:p>
            <a:pPr algn="l"/>
            <a:r>
              <a:rPr lang="en-US" sz="2800" b="1" dirty="0">
                <a:solidFill>
                  <a:srgbClr val="002060"/>
                </a:solidFill>
              </a:rPr>
              <a:t>Background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</a:rPr>
              <a:t>Students member </a:t>
            </a:r>
          </a:p>
          <a:p>
            <a:pPr marL="342900" indent="-342900" algn="l">
              <a:buFontTx/>
              <a:buChar char="-"/>
            </a:pPr>
            <a:endParaRPr lang="en-US" sz="2000" b="1" dirty="0">
              <a:solidFill>
                <a:srgbClr val="002060"/>
              </a:solidFill>
            </a:endParaRPr>
          </a:p>
          <a:p>
            <a:pPr algn="l"/>
            <a:r>
              <a:rPr lang="en-US" sz="2000" b="1" dirty="0">
                <a:solidFill>
                  <a:srgbClr val="002060"/>
                </a:solidFill>
              </a:rPr>
              <a:t>Service, Hospitality and Tourism Management AP 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</a:rPr>
              <a:t>Innovation and Enterpreneurship Top-Up </a:t>
            </a:r>
          </a:p>
          <a:p>
            <a:pPr algn="l"/>
            <a:endParaRPr lang="en-US" sz="2000" b="1" dirty="0">
              <a:solidFill>
                <a:srgbClr val="002060"/>
              </a:solidFill>
            </a:endParaRPr>
          </a:p>
          <a:p>
            <a:pPr algn="l"/>
            <a:r>
              <a:rPr lang="en-US" sz="2000" b="1" dirty="0">
                <a:solidFill>
                  <a:srgbClr val="002060"/>
                </a:solidFill>
              </a:rPr>
              <a:t>Internship  </a:t>
            </a:r>
          </a:p>
          <a:p>
            <a:pPr marL="342900" indent="-342900" algn="l">
              <a:buFontTx/>
              <a:buChar char="-"/>
            </a:pPr>
            <a:endParaRPr lang="en-US" sz="2000" dirty="0">
              <a:solidFill>
                <a:srgbClr val="002060"/>
              </a:solidFill>
            </a:endParaRPr>
          </a:p>
          <a:p>
            <a:pPr algn="l"/>
            <a:r>
              <a:rPr lang="en-US" sz="2000" b="1" dirty="0">
                <a:solidFill>
                  <a:srgbClr val="002060"/>
                </a:solidFill>
              </a:rPr>
              <a:t>Voluntary work 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591EDB0-68BF-4637-9504-F3C8DDF45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483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0037" y="1380331"/>
            <a:ext cx="3095625" cy="232171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D9F7C2B-C1A6-46D2-8432-3049B098A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575" y="3702050"/>
            <a:ext cx="2876550" cy="19177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66A7F54-DFF0-4A43-922D-ABFF99979A2C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41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939FB-7461-8946-9391-55A99341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F1132"/>
                </a:solidFill>
              </a:rPr>
              <a:t>9. Election of auditor(s)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4BA6C4-81BC-DC47-9383-88E0878B3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We</a:t>
            </a:r>
            <a:r>
              <a:rPr lang="da-DK" dirty="0"/>
              <a:t> suggest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choose</a:t>
            </a:r>
            <a:r>
              <a:rPr lang="da-DK" dirty="0"/>
              <a:t> the </a:t>
            </a:r>
            <a:r>
              <a:rPr lang="da-DK" dirty="0" err="1"/>
              <a:t>school’s</a:t>
            </a:r>
            <a:r>
              <a:rPr lang="da-DK" dirty="0"/>
              <a:t> auditor Carsten Blicher from </a:t>
            </a:r>
            <a:r>
              <a:rPr lang="da-DK" dirty="0" err="1"/>
              <a:t>PriceWaterHouseCoopers</a:t>
            </a:r>
            <a:r>
              <a:rPr lang="da-DK" dirty="0"/>
              <a:t> (</a:t>
            </a:r>
            <a:r>
              <a:rPr lang="da-DK" dirty="0" err="1"/>
              <a:t>pwc</a:t>
            </a:r>
            <a:r>
              <a:rPr lang="da-DK" dirty="0"/>
              <a:t>)</a:t>
            </a:r>
          </a:p>
          <a:p>
            <a:r>
              <a:rPr lang="da-DK" dirty="0"/>
              <a:t> He has </a:t>
            </a:r>
            <a:r>
              <a:rPr lang="da-DK" dirty="0" err="1"/>
              <a:t>been</a:t>
            </a:r>
            <a:r>
              <a:rPr lang="da-DK" dirty="0"/>
              <a:t> the auditor for the organisation for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years</a:t>
            </a:r>
            <a:r>
              <a:rPr lang="da-DK" dirty="0"/>
              <a:t>. </a:t>
            </a:r>
            <a:br>
              <a:rPr lang="da-DK" dirty="0"/>
            </a:br>
            <a:endParaRPr lang="da-DK" dirty="0"/>
          </a:p>
          <a:p>
            <a:r>
              <a:rPr lang="da-DK" dirty="0" err="1"/>
              <a:t>Approved</a:t>
            </a:r>
            <a:r>
              <a:rPr lang="da-DK" dirty="0"/>
              <a:t>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CD4A97E-F6CC-9F4C-BB41-3D5C17A14130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7705DA6C-501F-9C40-971C-375B64B39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CFB10-D0D3-8F4D-AE27-1487DC05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F1132"/>
                </a:solidFill>
              </a:rPr>
              <a:t>10. Optional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C18C05-C42E-024D-9818-764213FF2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150"/>
            <a:ext cx="10515600" cy="435133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204A9D4-BDC0-1D43-898B-0DFDE1C74926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5885CC7E-9777-9F49-B62E-26133DD22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0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1AAFA-7661-D34A-B6BA-BEE88C5C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830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rgbClr val="A80F32"/>
                </a:solidFill>
              </a:rPr>
              <a:t>Agenda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F2C2DC-A2D8-9D49-9217-9DFF414C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6996"/>
            <a:ext cx="10515600" cy="51625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Election of moderator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Election of referent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The boards’ report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Budget and financial report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Auditors’ observations of the accounts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Approval of financial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Member topics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Election of board members and alternates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Election of auditor(s)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Optional</a:t>
            </a:r>
          </a:p>
          <a:p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AE647CF-1E29-804B-A070-7A4BF86A5B43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8056203F-0A20-F04C-A2D3-39B5083D9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99587F0-A0C5-D84B-A5AE-F7081E20E933}"/>
              </a:ext>
            </a:extLst>
          </p:cNvPr>
          <p:cNvSpPr/>
          <p:nvPr/>
        </p:nvSpPr>
        <p:spPr>
          <a:xfrm>
            <a:off x="6689716" y="296097"/>
            <a:ext cx="2920701" cy="2585787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7D7EB6E-1F5C-C64C-BD3C-E50E32DC889E}"/>
              </a:ext>
            </a:extLst>
          </p:cNvPr>
          <p:cNvSpPr/>
          <p:nvPr/>
        </p:nvSpPr>
        <p:spPr>
          <a:xfrm>
            <a:off x="8769030" y="1943637"/>
            <a:ext cx="1947134" cy="1723858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0CAF923-E4CC-5546-B6DE-E62932A9958A}"/>
              </a:ext>
            </a:extLst>
          </p:cNvPr>
          <p:cNvSpPr/>
          <p:nvPr/>
        </p:nvSpPr>
        <p:spPr>
          <a:xfrm>
            <a:off x="9874776" y="823132"/>
            <a:ext cx="1265634" cy="1120505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3232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C92A3-1BE0-A74C-BB5F-FA51D489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210343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9F1132"/>
                </a:solidFill>
              </a:rPr>
              <a:t>1. Election of Moderator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8DF8E6F-AF14-9E43-A319-067E24658173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BA7CF0FB-75BF-2B4E-ABEA-7542746CB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2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43D23-B748-3845-A24B-41A09BA3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9F1132"/>
                </a:solidFill>
              </a:rPr>
              <a:t>2. Election of Referent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75DA8E4-3505-684B-9F20-1E58FA561AF5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D5E5164C-EF49-4940-A293-4CEC84026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120162"/>
            <a:ext cx="3564486" cy="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3C8C3-CD37-8D47-ACA3-F9F9519A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377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9F1132"/>
                </a:solidFill>
              </a:rPr>
              <a:t>3. The boards report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D4EF24-CDF9-444D-B037-8579CD734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6417"/>
            <a:ext cx="10515600" cy="4843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Visit from Tommy </a:t>
            </a:r>
            <a:r>
              <a:rPr lang="en-GB" sz="2400" b="1" dirty="0" err="1"/>
              <a:t>Ahlers</a:t>
            </a:r>
            <a:r>
              <a:rPr lang="en-GB" sz="2400" b="1" dirty="0"/>
              <a:t> </a:t>
            </a:r>
          </a:p>
          <a:p>
            <a:pPr marL="0" indent="0">
              <a:buNone/>
            </a:pPr>
            <a:r>
              <a:rPr lang="en-GB" sz="2400" dirty="0" err="1"/>
              <a:t>Tomme</a:t>
            </a:r>
            <a:r>
              <a:rPr lang="en-GB" sz="2400" dirty="0"/>
              <a:t> </a:t>
            </a:r>
            <a:r>
              <a:rPr lang="en-GB" sz="2400" dirty="0" err="1"/>
              <a:t>Ahlers</a:t>
            </a:r>
            <a:r>
              <a:rPr lang="en-GB" sz="2400" dirty="0"/>
              <a:t> visited us at </a:t>
            </a:r>
            <a:r>
              <a:rPr lang="en-GB" sz="2400" dirty="0" err="1"/>
              <a:t>Søerne</a:t>
            </a:r>
            <a:r>
              <a:rPr lang="en-GB" sz="2400" dirty="0"/>
              <a:t>, where we had a debate regarding his mission to fight against “the perfect I”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HK Workshops for Volunteers</a:t>
            </a:r>
          </a:p>
          <a:p>
            <a:pPr marL="0" indent="0">
              <a:buNone/>
            </a:pPr>
            <a:r>
              <a:rPr lang="en-GB" sz="2400" dirty="0"/>
              <a:t>Spring workshop – communication, cooperation &amp; values. </a:t>
            </a:r>
          </a:p>
          <a:p>
            <a:pPr marL="0" indent="0">
              <a:buNone/>
            </a:pPr>
            <a:r>
              <a:rPr lang="en-GB" sz="2400" dirty="0"/>
              <a:t>Fall workshop – Human values, strategic management &amp; recruitment.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77876BC-2C7E-4D47-9B08-FEF33232AB46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139B62F9-AF98-B94B-B781-E574B0AC4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9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0A1EB-C0C3-944D-B3C8-523018B3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9F1132"/>
                </a:solidFill>
              </a:rPr>
              <a:t>3. The boards report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DA089C-C950-824E-8E28-36257334F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52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Speaking at the teachers annual conference </a:t>
            </a:r>
          </a:p>
          <a:p>
            <a:pPr marL="0" indent="0">
              <a:buNone/>
            </a:pPr>
            <a:r>
              <a:rPr lang="en-GB" sz="2400" dirty="0"/>
              <a:t>Every year the teachers has a conference, this year the Student Organisation was invited to speak a little about what we think is important for the students at </a:t>
            </a:r>
            <a:r>
              <a:rPr lang="en-GB" sz="2400" dirty="0" err="1"/>
              <a:t>Cphbusiness</a:t>
            </a:r>
            <a:r>
              <a:rPr lang="en-GB" sz="2400" dirty="0"/>
              <a:t>. Here I talked about the social environment and our dreams of where it should be.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Summer Party</a:t>
            </a:r>
          </a:p>
          <a:p>
            <a:pPr marL="0" indent="0">
              <a:buNone/>
            </a:pPr>
            <a:r>
              <a:rPr lang="en-GB" sz="2400" dirty="0"/>
              <a:t>A cosy get together for the volunteers to finish of the semester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AEA0590-A6AF-8049-B63F-7985FC335E4B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164C9762-F867-6B41-AC03-0596E1CDB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6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0F28B-8BC2-E645-A98B-159B661C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9F1132"/>
                </a:solidFill>
              </a:rPr>
              <a:t>3. The boards report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F88C3A-3215-684E-A8AE-5060093C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86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Study start</a:t>
            </a:r>
          </a:p>
          <a:p>
            <a:pPr marL="0" indent="0">
              <a:buNone/>
            </a:pPr>
            <a:r>
              <a:rPr lang="en-GB" sz="2400" dirty="0"/>
              <a:t>Both last semester and especially this semester, we have made a lot of visits in the new classes around campus’, to greet the new students and inform about the Student Organisation.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Friday bars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Last semester we had a great amount of Friday bars. Do to various reasons in this semester, manly volunteers in their internship, we haven’t had that many Friday bars. </a:t>
            </a:r>
          </a:p>
          <a:p>
            <a:pPr marL="0" indent="0">
              <a:buNone/>
            </a:pPr>
            <a:r>
              <a:rPr lang="en-GB" sz="2400" dirty="0"/>
              <a:t>Should we consider an other solution structure wise regarding Friday bars?</a:t>
            </a:r>
            <a:br>
              <a:rPr lang="en-GB" sz="2400" dirty="0"/>
            </a:br>
            <a:r>
              <a:rPr lang="en-GB" sz="2400" dirty="0"/>
              <a:t>Having professionals arranging the bars, so that </a:t>
            </a:r>
            <a:br>
              <a:rPr lang="en-GB" sz="2400" dirty="0"/>
            </a:br>
            <a:r>
              <a:rPr lang="en-GB" sz="2400" dirty="0"/>
              <a:t>there will be a more consistency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F4F129-9927-DE4F-9885-53FBDF201743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6766C693-7BFB-A64C-97A5-17222131D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4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6CAA5-58F0-AE44-9AAE-583A52E6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9F1132"/>
                </a:solidFill>
              </a:rPr>
              <a:t>3. The boards report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42FFC5-0560-4F4D-82BC-DA146E6FF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7524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Intro bars</a:t>
            </a:r>
          </a:p>
          <a:p>
            <a:pPr marL="0" indent="0">
              <a:buNone/>
            </a:pPr>
            <a:r>
              <a:rPr lang="en-GB" sz="2400" dirty="0"/>
              <a:t>In six days we had 7 intro bars for all the new students to make their start more festive, fun and social.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err="1"/>
              <a:t>Fælles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Fælled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As the traditions sates, we had </a:t>
            </a:r>
            <a:r>
              <a:rPr lang="en-GB" sz="2400" dirty="0" err="1"/>
              <a:t>Fælles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Fælled</a:t>
            </a:r>
            <a:r>
              <a:rPr lang="en-GB" sz="2400" dirty="0"/>
              <a:t> 14th of September. A day where we had a great party in cooperation with HK.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Intro meetings</a:t>
            </a:r>
          </a:p>
          <a:p>
            <a:pPr marL="0" indent="0">
              <a:buNone/>
            </a:pPr>
            <a:r>
              <a:rPr lang="en-GB" sz="2400" dirty="0"/>
              <a:t>This semester and last semester, we had an intro meeting for all the students, who would like to become a member of the Student Organisation.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B35D8B5-057D-9B44-8F5E-A69ABE3AF1A6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B6FD506E-AB92-B34D-85EF-0932209EC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2CE57-9EE6-BA4B-B3AD-AEA229B7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F1132"/>
                </a:solidFill>
              </a:rPr>
              <a:t>3. The boards report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1FD5DC-49AF-D045-AE94-C9C64299A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Winter Party</a:t>
            </a:r>
          </a:p>
          <a:p>
            <a:pPr marL="0" indent="0">
              <a:buNone/>
            </a:pPr>
            <a:r>
              <a:rPr lang="en-GB" sz="2400" dirty="0"/>
              <a:t>We are planning on having a winter party this semester, </a:t>
            </a:r>
            <a:br>
              <a:rPr lang="en-GB" sz="2400" dirty="0"/>
            </a:br>
            <a:r>
              <a:rPr lang="en-GB" sz="2400" dirty="0"/>
              <a:t>to finish in style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B6A5135-C9DC-AC4E-AC45-C3863B3E25FC}"/>
              </a:ext>
            </a:extLst>
          </p:cNvPr>
          <p:cNvSpPr/>
          <p:nvPr/>
        </p:nvSpPr>
        <p:spPr>
          <a:xfrm>
            <a:off x="0" y="6225011"/>
            <a:ext cx="12192000" cy="632989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5" name="Billede 4" descr="CPHbusiness_Students_RGB_1.png">
            <a:extLst>
              <a:ext uri="{FF2B5EF4-FFF2-40B4-BE49-F238E27FC236}">
                <a16:creationId xmlns:a16="http://schemas.microsoft.com/office/drawing/2014/main" id="{CF396840-ABAA-A74E-ADFC-BD2E5363D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18" y="5091586"/>
            <a:ext cx="3564486" cy="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3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</TotalTime>
  <Words>507</Words>
  <Application>Microsoft Macintosh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PowerPoint-præsentation</vt:lpstr>
      <vt:lpstr>Agenda</vt:lpstr>
      <vt:lpstr>1. Election of Moderator</vt:lpstr>
      <vt:lpstr>2. Election of Referent</vt:lpstr>
      <vt:lpstr>3. The boards report</vt:lpstr>
      <vt:lpstr>3. The boards report</vt:lpstr>
      <vt:lpstr>3. The boards report</vt:lpstr>
      <vt:lpstr>3. The boards report</vt:lpstr>
      <vt:lpstr>3. The boards report</vt:lpstr>
      <vt:lpstr>4. Budget and Financial Report</vt:lpstr>
      <vt:lpstr>4. Budget and Financial Report</vt:lpstr>
      <vt:lpstr>4. Budget and Financial Report</vt:lpstr>
      <vt:lpstr>5. Auditor’s observations of the accounts </vt:lpstr>
      <vt:lpstr>6. Approval of  financial statements</vt:lpstr>
      <vt:lpstr>7. Members topics</vt:lpstr>
      <vt:lpstr>8. Election of board members and alternates </vt:lpstr>
      <vt:lpstr>PowerPoint-præsentation</vt:lpstr>
      <vt:lpstr>9. Election of auditor(s)</vt:lpstr>
      <vt:lpstr>10. Optional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Emilie Holmboe Knudsen</dc:creator>
  <cp:lastModifiedBy>Isabella Vesterskov Lehim</cp:lastModifiedBy>
  <cp:revision>14</cp:revision>
  <dcterms:created xsi:type="dcterms:W3CDTF">2019-11-08T15:26:24Z</dcterms:created>
  <dcterms:modified xsi:type="dcterms:W3CDTF">2019-11-21T15:33:59Z</dcterms:modified>
</cp:coreProperties>
</file>