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298" r:id="rId3"/>
    <p:sldId id="290" r:id="rId4"/>
    <p:sldId id="346" r:id="rId5"/>
    <p:sldId id="368" r:id="rId6"/>
    <p:sldId id="370" r:id="rId7"/>
    <p:sldId id="337" r:id="rId8"/>
    <p:sldId id="381" r:id="rId9"/>
    <p:sldId id="342" r:id="rId10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026"/>
    <a:srgbClr val="9F1132"/>
    <a:srgbClr val="750D24"/>
    <a:srgbClr val="00163B"/>
    <a:srgbClr val="404040"/>
    <a:srgbClr val="385C7F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3791" autoAdjust="0"/>
  </p:normalViewPr>
  <p:slideViewPr>
    <p:cSldViewPr snapToGrid="0" snapToObjects="1">
      <p:cViewPr varScale="1">
        <p:scale>
          <a:sx n="116" d="100"/>
          <a:sy n="116" d="100"/>
        </p:scale>
        <p:origin x="1460" y="64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137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35th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09.10.2019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411301" y="1488011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sz="24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Approval of the minutes (34th meeting)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Choose content for HK workshop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Friday bar orientation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AGM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rgbClr val="00163B"/>
                </a:solidFill>
              </a:rPr>
              <a:t>Next board meeting 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6" y="833606"/>
            <a:ext cx="8789988" cy="780042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6132504" y="544047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25391" y="6133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11391" y="6025515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84697" y="111322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780702" y="242786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1023361" y="3629337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379452" y="2109919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66659" y="967892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46798" y="3371919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81709" y="22377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1890" y="908296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704637" y="3095212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34th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615660" y="1019041"/>
            <a:ext cx="8708018" cy="708341"/>
          </a:xfrm>
        </p:spPr>
        <p:txBody>
          <a:bodyPr/>
          <a:lstStyle/>
          <a:p>
            <a:pPr algn="ctr"/>
            <a:r>
              <a:rPr lang="da-DK" b="1" dirty="0">
                <a:solidFill>
                  <a:srgbClr val="8C0026"/>
                </a:solidFill>
                <a:latin typeface="+mn-lt"/>
              </a:rPr>
              <a:t>4. </a:t>
            </a:r>
            <a:r>
              <a:rPr lang="da-DK" b="1" dirty="0" err="1">
                <a:solidFill>
                  <a:srgbClr val="8C0026"/>
                </a:solidFill>
                <a:latin typeface="+mn-lt"/>
              </a:rPr>
              <a:t>Choose</a:t>
            </a:r>
            <a:r>
              <a:rPr lang="da-DK" b="1" dirty="0">
                <a:solidFill>
                  <a:srgbClr val="8C0026"/>
                </a:solidFill>
                <a:latin typeface="+mn-lt"/>
              </a:rPr>
              <a:t> </a:t>
            </a:r>
            <a:r>
              <a:rPr lang="da-DK" b="1" dirty="0" err="1">
                <a:solidFill>
                  <a:srgbClr val="8C0026"/>
                </a:solidFill>
                <a:latin typeface="+mn-lt"/>
              </a:rPr>
              <a:t>content</a:t>
            </a:r>
            <a:r>
              <a:rPr lang="da-DK" b="1" dirty="0">
                <a:solidFill>
                  <a:srgbClr val="8C0026"/>
                </a:solidFill>
                <a:latin typeface="+mn-lt"/>
              </a:rPr>
              <a:t> for HK Workshop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554735" y="2222618"/>
            <a:ext cx="8708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600" dirty="0"/>
          </a:p>
          <a:p>
            <a:pPr marL="342900" indent="-342900">
              <a:buFont typeface="Arial"/>
              <a:buChar char="•"/>
            </a:pPr>
            <a:r>
              <a:rPr lang="da-DK" sz="3200" dirty="0" err="1"/>
              <a:t>Current</a:t>
            </a:r>
            <a:r>
              <a:rPr lang="da-DK" sz="3200" dirty="0"/>
              <a:t> suggestions: </a:t>
            </a:r>
            <a:br>
              <a:rPr lang="da-DK" sz="3200" dirty="0"/>
            </a:br>
            <a:r>
              <a:rPr lang="da-DK" sz="3200" dirty="0"/>
              <a:t>- Strategic management</a:t>
            </a:r>
            <a:br>
              <a:rPr lang="da-DK" sz="3200" dirty="0"/>
            </a:br>
            <a:r>
              <a:rPr lang="da-DK" sz="3200" dirty="0"/>
              <a:t>- Time management</a:t>
            </a:r>
            <a:br>
              <a:rPr lang="da-DK" sz="3200" dirty="0"/>
            </a:br>
            <a:r>
              <a:rPr lang="da-DK" sz="3200" dirty="0"/>
              <a:t>- </a:t>
            </a:r>
            <a:r>
              <a:rPr lang="da-DK" sz="3200" dirty="0" err="1"/>
              <a:t>Debate</a:t>
            </a:r>
            <a:r>
              <a:rPr lang="da-DK" sz="3200" dirty="0"/>
              <a:t> </a:t>
            </a:r>
            <a:br>
              <a:rPr lang="da-DK" sz="3200" dirty="0"/>
            </a:br>
            <a:endParaRPr lang="da-DK" sz="3200" dirty="0"/>
          </a:p>
          <a:p>
            <a:pPr marL="342900" indent="-342900">
              <a:buFont typeface="Arial"/>
              <a:buChar char="•"/>
            </a:pPr>
            <a:r>
              <a:rPr lang="da-DK" sz="3200" dirty="0" err="1"/>
              <a:t>Other</a:t>
            </a:r>
            <a:r>
              <a:rPr lang="da-DK" sz="3200" dirty="0"/>
              <a:t> suggestions?</a:t>
            </a:r>
          </a:p>
          <a:p>
            <a:pPr marL="342900" indent="-342900">
              <a:buFont typeface="Arial"/>
              <a:buChar char="•"/>
            </a:pPr>
            <a:endParaRPr lang="da-DK" sz="3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E2B44CF-6361-F44C-8750-DDF6A6FBD50F}"/>
              </a:ext>
            </a:extLst>
          </p:cNvPr>
          <p:cNvSpPr/>
          <p:nvPr/>
        </p:nvSpPr>
        <p:spPr>
          <a:xfrm>
            <a:off x="8233543" y="5947492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B51120B-402F-FA4A-B186-030C8BFC41FA}"/>
              </a:ext>
            </a:extLst>
          </p:cNvPr>
          <p:cNvSpPr/>
          <p:nvPr/>
        </p:nvSpPr>
        <p:spPr>
          <a:xfrm>
            <a:off x="6831969" y="4826350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342900" lvl="1" indent="-342900"/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What is the current situation?</a:t>
            </a: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What are the final agreed dates?</a:t>
            </a: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Afterparties</a:t>
            </a: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What needs to be done?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Friday bar orientation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1798468" y="1103194"/>
            <a:ext cx="9141970" cy="5437648"/>
          </a:xfrm>
        </p:spPr>
        <p:txBody>
          <a:bodyPr/>
          <a:lstStyle/>
          <a:p>
            <a:pPr marL="0" lvl="1" indent="0">
              <a:buNone/>
            </a:pPr>
            <a:endParaRPr lang="en-GB" sz="36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Date needs to be agreed on</a:t>
            </a:r>
            <a:b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</a:b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- Suggestion: 21</a:t>
            </a:r>
            <a:r>
              <a:rPr lang="en-GB" sz="3200" baseline="30000" dirty="0">
                <a:solidFill>
                  <a:srgbClr val="00163B"/>
                </a:solidFill>
                <a:latin typeface="+mn-lt"/>
                <a:sym typeface="Wingdings"/>
              </a:rPr>
              <a:t>st</a:t>
            </a:r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 of November</a:t>
            </a:r>
            <a:b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</a:br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  <a:p>
            <a:pPr marL="342900" lvl="1" indent="-342900"/>
            <a: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  <a:t>Agenda for the AGM</a:t>
            </a:r>
            <a:br>
              <a:rPr lang="en-GB" sz="3200" dirty="0">
                <a:solidFill>
                  <a:srgbClr val="00163B"/>
                </a:solidFill>
                <a:latin typeface="+mn-lt"/>
                <a:sym typeface="Wingdings"/>
              </a:rPr>
            </a:br>
            <a:r>
              <a:rPr lang="en-GB" sz="3200" dirty="0">
                <a:solidFill>
                  <a:srgbClr val="00163B"/>
                </a:solidFill>
                <a:latin typeface="+mn-lt"/>
                <a:sym typeface="Wingdings" pitchFamily="2" charset="2"/>
              </a:rPr>
              <a:t> Last years agenda</a:t>
            </a:r>
            <a:endParaRPr lang="en-GB" sz="3200" dirty="0">
              <a:solidFill>
                <a:srgbClr val="00163B"/>
              </a:solidFill>
              <a:latin typeface="+mn-lt"/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2097783" y="787835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AGM</a:t>
            </a:r>
          </a:p>
        </p:txBody>
      </p:sp>
      <p:sp>
        <p:nvSpPr>
          <p:cNvPr id="8" name="Ellipse 7"/>
          <p:cNvSpPr/>
          <p:nvPr/>
        </p:nvSpPr>
        <p:spPr>
          <a:xfrm>
            <a:off x="8403933" y="5670426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939546" y="4500123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41B00AE2-2A50-465A-BAE7-3F026E6B9D4B}"/>
              </a:ext>
            </a:extLst>
          </p:cNvPr>
          <p:cNvSpPr txBox="1">
            <a:spLocks/>
          </p:cNvSpPr>
          <p:nvPr/>
        </p:nvSpPr>
        <p:spPr>
          <a:xfrm>
            <a:off x="554736" y="2300140"/>
            <a:ext cx="8098934" cy="5110586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b="1" dirty="0">
              <a:solidFill>
                <a:srgbClr val="00B050"/>
              </a:solidFill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59DB3D6-9C4E-714E-98B8-9F251D9A2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7658" y="0"/>
            <a:ext cx="1966126" cy="745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5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631560" y="262161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2493" y="851172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79044" y="3533836"/>
            <a:ext cx="79812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7.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20042</TotalTime>
  <Words>122</Words>
  <Application>Microsoft Office PowerPoint</Application>
  <PresentationFormat>Brugerdefineret</PresentationFormat>
  <Paragraphs>61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Anna Diemer (ADI - Uddannelseskonsulent - Cphbusiness)</cp:lastModifiedBy>
  <cp:revision>290</cp:revision>
  <dcterms:created xsi:type="dcterms:W3CDTF">2013-08-30T11:58:37Z</dcterms:created>
  <dcterms:modified xsi:type="dcterms:W3CDTF">2019-11-14T10:47:31Z</dcterms:modified>
</cp:coreProperties>
</file>