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7" r:id="rId2"/>
    <p:sldId id="298" r:id="rId3"/>
    <p:sldId id="290" r:id="rId4"/>
    <p:sldId id="346" r:id="rId5"/>
    <p:sldId id="368" r:id="rId6"/>
    <p:sldId id="378" r:id="rId7"/>
    <p:sldId id="370" r:id="rId8"/>
    <p:sldId id="380" r:id="rId9"/>
    <p:sldId id="371" r:id="rId10"/>
    <p:sldId id="337" r:id="rId11"/>
    <p:sldId id="381" r:id="rId12"/>
    <p:sldId id="342" r:id="rId13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26"/>
    <a:srgbClr val="9F1132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77853" autoAdjust="0"/>
  </p:normalViewPr>
  <p:slideViewPr>
    <p:cSldViewPr snapToGrid="0" snapToObjects="1">
      <p:cViewPr varScale="1">
        <p:scale>
          <a:sx n="94" d="100"/>
          <a:sy n="94" d="100"/>
        </p:scale>
        <p:origin x="2148" y="90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11-04-2019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11-04-2019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9143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31th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05.03.2019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600" dirty="0" err="1">
                <a:solidFill>
                  <a:srgbClr val="00163B"/>
                </a:solidFill>
                <a:latin typeface="+mn-lt"/>
                <a:sym typeface="Wingdings"/>
              </a:rPr>
              <a:t>Fridaybars</a:t>
            </a:r>
            <a: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  <a:t> planned for both Søerne and City</a:t>
            </a:r>
            <a:b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</a:b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  <a:t>Social event in April</a:t>
            </a:r>
            <a:b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</a:b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  <a:t>Summer volunteer party</a:t>
            </a:r>
            <a:b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</a:b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600" dirty="0">
                <a:solidFill>
                  <a:srgbClr val="00163B"/>
                </a:solidFill>
                <a:latin typeface="+mn-lt"/>
                <a:sym typeface="Wingdings"/>
              </a:rPr>
              <a:t>Student politics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8. Future activities</a:t>
            </a:r>
          </a:p>
        </p:txBody>
      </p:sp>
      <p:sp>
        <p:nvSpPr>
          <p:cNvPr id="8" name="Ellipse 7"/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980703"/>
            <a:ext cx="8789988" cy="4851171"/>
          </a:xfrm>
        </p:spPr>
        <p:txBody>
          <a:bodyPr/>
          <a:lstStyle/>
          <a:p>
            <a:endParaRPr lang="da-DK" sz="3600" dirty="0">
              <a:latin typeface="+mn-lt"/>
            </a:endParaRPr>
          </a:p>
          <a:p>
            <a:endParaRPr lang="da-DK" sz="3600" dirty="0">
              <a:latin typeface="+mn-lt"/>
            </a:endParaRPr>
          </a:p>
          <a:p>
            <a:r>
              <a:rPr lang="da-DK" sz="3600" dirty="0" err="1">
                <a:latin typeface="+mn-lt"/>
              </a:rPr>
              <a:t>What</a:t>
            </a:r>
            <a:r>
              <a:rPr lang="da-DK" sz="3600" dirty="0">
                <a:latin typeface="+mn-lt"/>
              </a:rPr>
              <a:t> is </a:t>
            </a:r>
            <a:r>
              <a:rPr lang="da-DK" sz="3600" dirty="0" err="1">
                <a:latin typeface="+mn-lt"/>
              </a:rPr>
              <a:t>this</a:t>
            </a:r>
            <a:r>
              <a:rPr lang="da-DK" sz="3600" dirty="0">
                <a:latin typeface="+mn-lt"/>
              </a:rPr>
              <a:t>? </a:t>
            </a:r>
          </a:p>
          <a:p>
            <a:endParaRPr lang="da-DK" sz="3600" dirty="0">
              <a:latin typeface="+mn-lt"/>
            </a:endParaRPr>
          </a:p>
          <a:p>
            <a:r>
              <a:rPr lang="da-DK" sz="3600" dirty="0" err="1">
                <a:latin typeface="+mn-lt"/>
              </a:rPr>
              <a:t>Would</a:t>
            </a:r>
            <a:r>
              <a:rPr lang="da-DK" sz="3600" dirty="0">
                <a:latin typeface="+mn-lt"/>
              </a:rPr>
              <a:t> </a:t>
            </a:r>
            <a:r>
              <a:rPr lang="da-DK" sz="3600" dirty="0" err="1">
                <a:latin typeface="+mn-lt"/>
              </a:rPr>
              <a:t>we</a:t>
            </a:r>
            <a:r>
              <a:rPr lang="da-DK" sz="3600" dirty="0">
                <a:latin typeface="+mn-lt"/>
              </a:rPr>
              <a:t> </a:t>
            </a:r>
            <a:r>
              <a:rPr lang="da-DK" sz="3600" dirty="0" err="1">
                <a:latin typeface="+mn-lt"/>
              </a:rPr>
              <a:t>like</a:t>
            </a:r>
            <a:r>
              <a:rPr lang="da-DK" sz="3600" dirty="0">
                <a:latin typeface="+mn-lt"/>
              </a:rPr>
              <a:t> to start it up?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 flipH="1">
            <a:off x="9344724" y="6100354"/>
            <a:ext cx="413230" cy="301297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9. Status meeting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B1F16D-B0FE-B34E-8349-75045F4C2BAB}"/>
              </a:ext>
            </a:extLst>
          </p:cNvPr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911E929-91A5-244C-BB9A-713891C32B2E}"/>
              </a:ext>
            </a:extLst>
          </p:cNvPr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3811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10.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411301" y="1488011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(30th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Welcome to Michelle from HK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orientation 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Status after intro meeting – on boarding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School board members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Future activities – summer party, social &amp; political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Status meeting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board meeting 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833606"/>
            <a:ext cx="8789988" cy="780042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30th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841E4A1-A5F5-D640-B0F9-D4BE99B7E2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9F1132"/>
                </a:solidFill>
              </a:rPr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9FC34FF-5E36-5547-9BF4-38DA436D1D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5681" y="1809431"/>
            <a:ext cx="8750110" cy="4590780"/>
          </a:xfrm>
        </p:spPr>
        <p:txBody>
          <a:bodyPr/>
          <a:lstStyle/>
          <a:p>
            <a:pPr marL="0" indent="0">
              <a:buNone/>
            </a:pPr>
            <a:endParaRPr lang="en-GB" sz="2400" b="1" dirty="0">
              <a:solidFill>
                <a:srgbClr val="9F1132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9F1132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9F1132"/>
              </a:solidFill>
            </a:endParaRPr>
          </a:p>
          <a:p>
            <a:pPr marL="0" indent="0" algn="ctr">
              <a:buNone/>
            </a:pPr>
            <a:r>
              <a:rPr lang="en-GB" sz="3600" dirty="0">
                <a:latin typeface="+mn-lt"/>
              </a:rPr>
              <a:t>Michelle will introduce herself and her function in HK and our future cooperation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D0C2BC-007F-5443-AD59-5110F55C4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9F1132"/>
                </a:solidFill>
              </a:rPr>
              <a:t>4. Welcome to Michelle from HK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8BB5C30-11D7-D74A-B92F-3881927100BA}"/>
              </a:ext>
            </a:extLst>
          </p:cNvPr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96C9321-757B-C444-9324-52799E4ECCBC}"/>
              </a:ext>
            </a:extLst>
          </p:cNvPr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4150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64871"/>
            <a:ext cx="8708018" cy="1294558"/>
          </a:xfrm>
        </p:spPr>
        <p:txBody>
          <a:bodyPr/>
          <a:lstStyle/>
          <a:p>
            <a:pPr algn="ctr"/>
            <a:r>
              <a:rPr lang="da-DK" b="1" dirty="0">
                <a:solidFill>
                  <a:srgbClr val="8C0026"/>
                </a:solidFill>
              </a:rPr>
              <a:t>5. Financial </a:t>
            </a:r>
            <a:r>
              <a:rPr lang="en-AU" b="1" dirty="0">
                <a:solidFill>
                  <a:srgbClr val="8C0026"/>
                </a:solidFill>
              </a:rPr>
              <a:t>orientation</a:t>
            </a:r>
            <a:r>
              <a:rPr lang="da-DK" b="1" dirty="0">
                <a:solidFill>
                  <a:srgbClr val="8C0026"/>
                </a:solidFill>
              </a:rPr>
              <a:t/>
            </a:r>
            <a:br>
              <a:rPr lang="da-DK" b="1" dirty="0">
                <a:solidFill>
                  <a:srgbClr val="8C0026"/>
                </a:solidFill>
              </a:rPr>
            </a:br>
            <a:r>
              <a:rPr lang="da-DK" b="1" dirty="0">
                <a:solidFill>
                  <a:srgbClr val="8C0026"/>
                </a:solidFill>
              </a:rPr>
              <a:t>w. Isabella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600" dirty="0"/>
          </a:p>
          <a:p>
            <a:pPr marL="342900" indent="-342900">
              <a:buFont typeface="Arial"/>
              <a:buChar char="•"/>
            </a:pPr>
            <a:r>
              <a:rPr lang="da-DK" sz="3600" dirty="0"/>
              <a:t>How </a:t>
            </a:r>
            <a:r>
              <a:rPr lang="da-DK" sz="3600" dirty="0" err="1"/>
              <a:t>are</a:t>
            </a:r>
            <a:r>
              <a:rPr lang="da-DK" sz="3600" dirty="0"/>
              <a:t> </a:t>
            </a:r>
            <a:r>
              <a:rPr lang="da-DK" sz="3600" dirty="0" err="1"/>
              <a:t>we</a:t>
            </a:r>
            <a:r>
              <a:rPr lang="da-DK" sz="3600" dirty="0"/>
              <a:t> </a:t>
            </a:r>
            <a:r>
              <a:rPr lang="da-DK" sz="3600" dirty="0" err="1"/>
              <a:t>doing</a:t>
            </a:r>
            <a:r>
              <a:rPr lang="da-DK" sz="3600" dirty="0"/>
              <a:t/>
            </a:r>
            <a:br>
              <a:rPr lang="da-DK" sz="3600" dirty="0"/>
            </a:br>
            <a:endParaRPr lang="da-DK" sz="3600" dirty="0"/>
          </a:p>
          <a:p>
            <a:pPr marL="342900" indent="-342900">
              <a:buFont typeface="Arial"/>
              <a:buChar char="•"/>
            </a:pPr>
            <a:r>
              <a:rPr lang="da-DK" sz="3600" dirty="0" err="1"/>
              <a:t>What</a:t>
            </a:r>
            <a:r>
              <a:rPr lang="da-DK" sz="3600" dirty="0"/>
              <a:t> is status on bank </a:t>
            </a:r>
            <a:r>
              <a:rPr lang="da-DK" sz="3600" dirty="0" err="1"/>
              <a:t>account</a:t>
            </a:r>
            <a:r>
              <a:rPr lang="da-DK" sz="3600" dirty="0"/>
              <a:t> acces</a:t>
            </a:r>
          </a:p>
          <a:p>
            <a:endParaRPr lang="da-DK" sz="3600" dirty="0"/>
          </a:p>
          <a:p>
            <a:pPr marL="342900" indent="-342900">
              <a:buFont typeface="Arial"/>
              <a:buChar char="•"/>
            </a:pPr>
            <a:endParaRPr lang="da-DK" sz="3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B44CF-6361-F44C-8750-DDF6A6FBD50F}"/>
              </a:ext>
            </a:extLst>
          </p:cNvPr>
          <p:cNvSpPr/>
          <p:nvPr/>
        </p:nvSpPr>
        <p:spPr>
          <a:xfrm>
            <a:off x="8233543" y="5947492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B51120B-402F-FA4A-B186-030C8BFC41FA}"/>
              </a:ext>
            </a:extLst>
          </p:cNvPr>
          <p:cNvSpPr/>
          <p:nvPr/>
        </p:nvSpPr>
        <p:spPr>
          <a:xfrm>
            <a:off x="6831969" y="4826350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712311"/>
            <a:ext cx="8105938" cy="518487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How did it go?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Where do we need to focus on implementing new members?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What can we do better next time?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da-DK" sz="24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1047256"/>
            <a:ext cx="8789988" cy="665055"/>
          </a:xfrm>
        </p:spPr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6. Status after intro meeting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3F6F502-B4BE-284B-966A-7E59CDF665BC}"/>
              </a:ext>
            </a:extLst>
          </p:cNvPr>
          <p:cNvSpPr/>
          <p:nvPr/>
        </p:nvSpPr>
        <p:spPr>
          <a:xfrm>
            <a:off x="8763933" y="5238301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D12C40B-DB76-1048-99E9-712287910A54}"/>
              </a:ext>
            </a:extLst>
          </p:cNvPr>
          <p:cNvSpPr/>
          <p:nvPr/>
        </p:nvSpPr>
        <p:spPr>
          <a:xfrm>
            <a:off x="7362359" y="405126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9042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836023"/>
            <a:ext cx="8708018" cy="2076994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7. School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r>
              <a:rPr lang="da-DK" b="1" dirty="0">
                <a:solidFill>
                  <a:srgbClr val="8C0026"/>
                </a:solidFill>
              </a:rPr>
              <a:t> </a:t>
            </a:r>
            <a:r>
              <a:rPr lang="da-DK" b="1" dirty="0" err="1">
                <a:solidFill>
                  <a:srgbClr val="8C0026"/>
                </a:solidFill>
              </a:rPr>
              <a:t>members</a:t>
            </a:r>
            <a:endParaRPr lang="en-US" b="1" dirty="0">
              <a:solidFill>
                <a:srgbClr val="8C0026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687739" y="1685109"/>
            <a:ext cx="8708018" cy="4965073"/>
          </a:xfrm>
        </p:spPr>
        <p:txBody>
          <a:bodyPr/>
          <a:lstStyle/>
          <a:p>
            <a:endParaRPr lang="en-US" sz="2400" dirty="0"/>
          </a:p>
          <a:p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Candidates: Emilie &amp; </a:t>
            </a:r>
            <a:r>
              <a:rPr lang="en-US" sz="3600" dirty="0" err="1">
                <a:latin typeface="+mn-lt"/>
              </a:rPr>
              <a:t>Malou-Cheanne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Current members: </a:t>
            </a:r>
            <a:r>
              <a:rPr lang="en-US" sz="3600" dirty="0" err="1">
                <a:latin typeface="+mn-lt"/>
              </a:rPr>
              <a:t>Anine</a:t>
            </a:r>
            <a:r>
              <a:rPr lang="en-US" sz="3600" dirty="0">
                <a:latin typeface="+mn-lt"/>
              </a:rPr>
              <a:t> &amp; Samuel </a:t>
            </a:r>
            <a:r>
              <a:rPr lang="en-US" sz="2800" dirty="0"/>
              <a:t/>
            </a:r>
            <a:br>
              <a:rPr lang="en-US" sz="2800" dirty="0"/>
            </a:b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264FB86-15F7-414F-8AEF-F23FEE369AA5}"/>
              </a:ext>
            </a:extLst>
          </p:cNvPr>
          <p:cNvSpPr/>
          <p:nvPr/>
        </p:nvSpPr>
        <p:spPr>
          <a:xfrm>
            <a:off x="8161826" y="5895702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8317328-2B45-0048-B640-56B787CD69E4}"/>
              </a:ext>
            </a:extLst>
          </p:cNvPr>
          <p:cNvSpPr/>
          <p:nvPr/>
        </p:nvSpPr>
        <p:spPr>
          <a:xfrm>
            <a:off x="6760252" y="475987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17457</TotalTime>
  <Words>173</Words>
  <Application>Microsoft Office PowerPoint</Application>
  <PresentationFormat>Brugerdefineret</PresentationFormat>
  <Paragraphs>74</Paragraphs>
  <Slides>12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Anna Diemer (ADI - Uddannelseskonsulent - Cphbusiness)</cp:lastModifiedBy>
  <cp:revision>275</cp:revision>
  <dcterms:created xsi:type="dcterms:W3CDTF">2013-08-30T11:58:37Z</dcterms:created>
  <dcterms:modified xsi:type="dcterms:W3CDTF">2019-04-11T15:29:39Z</dcterms:modified>
</cp:coreProperties>
</file>