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7" r:id="rId2"/>
    <p:sldId id="298" r:id="rId3"/>
    <p:sldId id="290" r:id="rId4"/>
    <p:sldId id="346" r:id="rId5"/>
    <p:sldId id="368" r:id="rId6"/>
    <p:sldId id="326" r:id="rId7"/>
    <p:sldId id="365" r:id="rId8"/>
    <p:sldId id="372" r:id="rId9"/>
    <p:sldId id="371" r:id="rId10"/>
    <p:sldId id="366" r:id="rId11"/>
    <p:sldId id="369" r:id="rId12"/>
    <p:sldId id="370" r:id="rId13"/>
    <p:sldId id="349" r:id="rId14"/>
    <p:sldId id="373" r:id="rId15"/>
    <p:sldId id="337" r:id="rId16"/>
    <p:sldId id="354" r:id="rId17"/>
    <p:sldId id="338" r:id="rId18"/>
    <p:sldId id="342" r:id="rId19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163B"/>
    <a:srgbClr val="8C0026"/>
    <a:srgbClr val="404040"/>
    <a:srgbClr val="385C7F"/>
    <a:srgbClr val="750D24"/>
    <a:srgbClr val="9F1132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23" autoAdjust="0"/>
    <p:restoredTop sz="57005" autoAdjust="0"/>
  </p:normalViewPr>
  <p:slideViewPr>
    <p:cSldViewPr snapToGrid="0" snapToObjects="1">
      <p:cViewPr>
        <p:scale>
          <a:sx n="71" d="100"/>
          <a:sy n="71" d="100"/>
        </p:scale>
        <p:origin x="1376" y="408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23/01/2018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23/01/2018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2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7681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641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5111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81604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17954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1072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1584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8958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4569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20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5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94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56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072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7784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0875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748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 smtClean="0"/>
              <a:t>Skriv titel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teksttypografierne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  <a:p>
            <a:pPr lvl="1"/>
            <a:r>
              <a:rPr lang="en-US" dirty="0" err="1" smtClean="0"/>
              <a:t>Andet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Fjerde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Femte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teksttypografierne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  <a:p>
            <a:pPr lvl="1"/>
            <a:r>
              <a:rPr lang="en-US" dirty="0" err="1" smtClean="0"/>
              <a:t>Andet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Fjerde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Femte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teksttypografierne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  <a:p>
            <a:pPr lvl="1"/>
            <a:r>
              <a:rPr lang="en-US" dirty="0" err="1" smtClean="0"/>
              <a:t>Andet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Fjerde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Femte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 smtClean="0"/>
              <a:t>Skriv titel</a:t>
            </a:r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teksttypografierne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  <a:p>
            <a:pPr lvl="1"/>
            <a:r>
              <a:rPr lang="en-US" dirty="0" err="1" smtClean="0"/>
              <a:t>Andet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Fjerde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Femte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teksttypografierne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  <a:p>
            <a:pPr lvl="1"/>
            <a:r>
              <a:rPr lang="en-US" dirty="0" err="1" smtClean="0"/>
              <a:t>Andet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Fjerde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Femte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 smtClean="0"/>
              <a:t>Skriv titel</a:t>
            </a:r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 smtClean="0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 smtClean="0"/>
              <a:t>Træk</a:t>
            </a:r>
            <a:r>
              <a:rPr lang="en-US" dirty="0" smtClean="0"/>
              <a:t> </a:t>
            </a:r>
            <a:r>
              <a:rPr lang="en-US" dirty="0" err="1" smtClean="0"/>
              <a:t>billede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pladsholder</a:t>
            </a:r>
            <a:r>
              <a:rPr lang="en-US" dirty="0" smtClean="0"/>
              <a:t>,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symbol for at </a:t>
            </a:r>
            <a:r>
              <a:rPr lang="en-US" dirty="0" err="1" smtClean="0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25th Board meeting</a:t>
            </a:r>
          </a:p>
          <a:p>
            <a:r>
              <a:rPr lang="da-DK" sz="4000" dirty="0" err="1" smtClean="0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 smtClean="0">
                <a:solidFill>
                  <a:schemeClr val="bg1"/>
                </a:solidFill>
                <a:latin typeface="Verdana"/>
                <a:cs typeface="Verdana"/>
              </a:rPr>
              <a:t>10 </a:t>
            </a:r>
            <a:r>
              <a:rPr lang="da-DK" sz="1800" dirty="0" err="1" smtClean="0">
                <a:solidFill>
                  <a:schemeClr val="bg1"/>
                </a:solidFill>
                <a:latin typeface="Verdana"/>
                <a:cs typeface="Verdana"/>
              </a:rPr>
              <a:t>January</a:t>
            </a:r>
            <a:r>
              <a:rPr lang="da-DK" sz="1800" dirty="0" smtClean="0">
                <a:solidFill>
                  <a:schemeClr val="bg1"/>
                </a:solidFill>
                <a:latin typeface="Verdana"/>
                <a:cs typeface="Verdana"/>
              </a:rPr>
              <a:t> 2018</a:t>
            </a:r>
            <a:endParaRPr lang="da-DK" sz="1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5</a:t>
            </a:r>
            <a:r>
              <a:rPr lang="da-DK" b="1" dirty="0" smtClean="0">
                <a:solidFill>
                  <a:srgbClr val="8C0026"/>
                </a:solidFill>
              </a:rPr>
              <a:t>. </a:t>
            </a:r>
            <a:r>
              <a:rPr lang="da-DK" b="1" dirty="0" err="1" smtClean="0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184227"/>
            <a:ext cx="8708018" cy="4555153"/>
          </a:xfrm>
        </p:spPr>
        <p:txBody>
          <a:bodyPr/>
          <a:lstStyle/>
          <a:p>
            <a:pPr marL="0" lvl="1" indent="0">
              <a:buNone/>
            </a:pPr>
            <a:r>
              <a:rPr lang="da-DK" sz="2800" b="1" dirty="0" smtClean="0">
                <a:solidFill>
                  <a:srgbClr val="00163B"/>
                </a:solidFill>
                <a:sym typeface="Wingdings"/>
              </a:rPr>
              <a:t>Status on systems</a:t>
            </a:r>
          </a:p>
          <a:p>
            <a:pPr marL="891974" lvl="2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Website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project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is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stranded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.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We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lack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knowledge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of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how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to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continue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the website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creation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. Vilhelmine is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contacted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.</a:t>
            </a:r>
          </a:p>
          <a:p>
            <a:pPr marL="891974" lvl="2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SharePoint to store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documents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, files etc.</a:t>
            </a:r>
          </a:p>
          <a:p>
            <a:pPr marL="1388859" lvl="3" indent="-45720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Next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step: Charlotte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creates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a folder</a:t>
            </a:r>
          </a:p>
          <a:p>
            <a:pPr marL="891974" lvl="2" indent="-45720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Moodle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mr-IN" sz="2800" dirty="0" smtClean="0">
                <a:solidFill>
                  <a:srgbClr val="00163B"/>
                </a:solidFill>
                <a:sym typeface="Wingdings"/>
              </a:rPr>
              <a:t>–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status?</a:t>
            </a:r>
          </a:p>
        </p:txBody>
      </p:sp>
    </p:spTree>
    <p:extLst>
      <p:ext uri="{BB962C8B-B14F-4D97-AF65-F5344CB8AC3E}">
        <p14:creationId xmlns:p14="http://schemas.microsoft.com/office/powerpoint/2010/main" val="19189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5</a:t>
            </a:r>
            <a:r>
              <a:rPr lang="da-DK" b="1" dirty="0" smtClean="0">
                <a:solidFill>
                  <a:srgbClr val="8C0026"/>
                </a:solidFill>
              </a:rPr>
              <a:t>. </a:t>
            </a:r>
            <a:r>
              <a:rPr lang="da-DK" b="1" dirty="0" err="1" smtClean="0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429231" y="1990165"/>
            <a:ext cx="9091289" cy="4749215"/>
          </a:xfrm>
        </p:spPr>
        <p:txBody>
          <a:bodyPr/>
          <a:lstStyle/>
          <a:p>
            <a:pPr marL="0" lvl="1" indent="0">
              <a:buNone/>
            </a:pPr>
            <a:r>
              <a:rPr lang="da-DK" sz="2800" b="1" dirty="0" smtClean="0">
                <a:solidFill>
                  <a:srgbClr val="00163B"/>
                </a:solidFill>
                <a:sym typeface="Wingdings"/>
              </a:rPr>
              <a:t>Status on </a:t>
            </a:r>
            <a:r>
              <a:rPr lang="da-DK" sz="2800" b="1" dirty="0" err="1" smtClean="0">
                <a:solidFill>
                  <a:srgbClr val="00163B"/>
                </a:solidFill>
                <a:sym typeface="Wingdings"/>
              </a:rPr>
              <a:t>activities</a:t>
            </a:r>
            <a:endParaRPr lang="da-DK" sz="2800" b="1" dirty="0" smtClean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Intro bars?</a:t>
            </a:r>
          </a:p>
          <a:p>
            <a:pPr marL="457200" lvl="1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Morning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welcome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events</a:t>
            </a:r>
          </a:p>
          <a:p>
            <a:pPr marL="891974" lvl="2" indent="-45720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Who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?</a:t>
            </a:r>
          </a:p>
          <a:p>
            <a:pPr marL="457200" lvl="1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Intro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presentations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and video?</a:t>
            </a:r>
          </a:p>
          <a:p>
            <a:pPr marL="457200" lvl="1" indent="-45720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Introduction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meeting?</a:t>
            </a:r>
          </a:p>
          <a:p>
            <a:pPr marL="457200" lvl="1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3rd Status meeting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incl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. Finance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course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+ social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activity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?</a:t>
            </a:r>
          </a:p>
          <a:p>
            <a:pPr marL="0" lvl="1" indent="0">
              <a:buNone/>
            </a:pPr>
            <a:endParaRPr lang="da-DK" sz="2800" dirty="0" smtClean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2059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5</a:t>
            </a:r>
            <a:r>
              <a:rPr lang="da-DK" b="1" dirty="0" smtClean="0">
                <a:solidFill>
                  <a:srgbClr val="8C0026"/>
                </a:solidFill>
              </a:rPr>
              <a:t>. </a:t>
            </a:r>
            <a:r>
              <a:rPr lang="da-DK" b="1" dirty="0" err="1" smtClean="0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4958081"/>
          </a:xfrm>
        </p:spPr>
        <p:txBody>
          <a:bodyPr/>
          <a:lstStyle/>
          <a:p>
            <a:pPr marL="0" lvl="1" indent="0">
              <a:buNone/>
            </a:pPr>
            <a:r>
              <a:rPr lang="da-DK" sz="2800" b="1" dirty="0" smtClean="0">
                <a:solidFill>
                  <a:srgbClr val="00163B"/>
                </a:solidFill>
                <a:sym typeface="Wingdings"/>
              </a:rPr>
              <a:t>Status on </a:t>
            </a:r>
            <a:r>
              <a:rPr lang="da-DK" sz="2800" b="1" dirty="0" err="1" smtClean="0">
                <a:solidFill>
                  <a:srgbClr val="00163B"/>
                </a:solidFill>
                <a:sym typeface="Wingdings"/>
              </a:rPr>
              <a:t>activities</a:t>
            </a:r>
            <a:endParaRPr lang="da-DK" sz="2800" b="1" dirty="0" smtClean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da-DK" sz="2800" dirty="0" err="1">
                <a:solidFill>
                  <a:srgbClr val="00163B"/>
                </a:solidFill>
                <a:sym typeface="Wingdings"/>
              </a:rPr>
              <a:t>Advisory</a:t>
            </a:r>
            <a:r>
              <a:rPr lang="da-DK" sz="2800" dirty="0">
                <a:solidFill>
                  <a:srgbClr val="00163B"/>
                </a:solidFill>
                <a:sym typeface="Wingdings"/>
              </a:rPr>
              <a:t> Board meeting?</a:t>
            </a:r>
          </a:p>
          <a:p>
            <a:pPr marL="457200" lvl="1" indent="-457200"/>
            <a:r>
              <a:rPr lang="da-DK" sz="2800" dirty="0">
                <a:solidFill>
                  <a:srgbClr val="00163B"/>
                </a:solidFill>
                <a:sym typeface="Wingdings"/>
              </a:rPr>
              <a:t>Friday bars (meeting with </a:t>
            </a:r>
            <a:r>
              <a:rPr lang="da-DK" sz="2800" dirty="0" err="1">
                <a:solidFill>
                  <a:srgbClr val="00163B"/>
                </a:solidFill>
                <a:sym typeface="Wingdings"/>
              </a:rPr>
              <a:t>Studenterbolaget</a:t>
            </a:r>
            <a:r>
              <a:rPr lang="da-DK" sz="2800" dirty="0">
                <a:solidFill>
                  <a:srgbClr val="00163B"/>
                </a:solidFill>
                <a:sym typeface="Wingdings"/>
              </a:rPr>
              <a:t>)?</a:t>
            </a:r>
          </a:p>
          <a:p>
            <a:pPr marL="457200" lvl="1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Open house at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Cphbusiness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in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February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Conference for all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volunteers</a:t>
            </a:r>
            <a:endParaRPr lang="da-DK" sz="2800" dirty="0">
              <a:solidFill>
                <a:srgbClr val="00163B"/>
              </a:solidFill>
              <a:sym typeface="Wingdings"/>
            </a:endParaRPr>
          </a:p>
          <a:p>
            <a:pPr marL="891974" lvl="2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Date?</a:t>
            </a:r>
          </a:p>
          <a:p>
            <a:pPr marL="891974" lvl="2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Course?</a:t>
            </a:r>
          </a:p>
          <a:p>
            <a:pPr marL="457200" lvl="1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Professional event in March?</a:t>
            </a:r>
          </a:p>
          <a:p>
            <a:pPr marL="457200" lvl="1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Social event in April?</a:t>
            </a:r>
          </a:p>
          <a:p>
            <a:pPr marL="0" lvl="1" indent="0">
              <a:buNone/>
            </a:pPr>
            <a:endParaRPr lang="da-DK" sz="2800" dirty="0" smtClean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8523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8971149" y="2326228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660255" y="2452228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8462075" y="1394946"/>
            <a:ext cx="1291282" cy="129128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071951"/>
              </p:ext>
            </p:extLst>
          </p:nvPr>
        </p:nvGraphicFramePr>
        <p:xfrm>
          <a:off x="278756" y="915449"/>
          <a:ext cx="9474601" cy="598294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34526"/>
                <a:gridCol w="1664963"/>
                <a:gridCol w="1664963"/>
                <a:gridCol w="1483222"/>
                <a:gridCol w="1875996"/>
                <a:gridCol w="1450931"/>
              </a:tblGrid>
              <a:tr h="300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dirty="0">
                          <a:effectLst/>
                        </a:rPr>
                        <a:t>Month</a:t>
                      </a:r>
                      <a:endParaRPr lang="da-DK" sz="12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Volunteer activities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dirty="0">
                          <a:effectLst/>
                        </a:rPr>
                        <a:t>Social activities</a:t>
                      </a:r>
                      <a:endParaRPr lang="da-DK" sz="12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Professional activities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Student political activities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Promotion</a:t>
                      </a:r>
                      <a:br>
                        <a:rPr lang="en-GB" sz="1200">
                          <a:effectLst/>
                        </a:rPr>
                      </a:br>
                      <a:r>
                        <a:rPr lang="en-GB" sz="1200">
                          <a:effectLst/>
                        </a:rPr>
                        <a:t>activities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</a:tr>
              <a:tr h="895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January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Status meeting</a:t>
                      </a:r>
                      <a:r>
                        <a:rPr lang="en-GB" sz="140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r>
                        <a:rPr lang="en-GB" sz="140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(+social activity)</a:t>
                      </a:r>
                      <a:endParaRPr lang="da-DK" sz="14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FF00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Advisory Board meeting </a:t>
                      </a:r>
                      <a:br>
                        <a:rPr lang="en-GB" sz="1400" dirty="0">
                          <a:effectLst/>
                          <a:highlight>
                            <a:srgbClr val="FF00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Students</a:t>
                      </a: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’ board </a:t>
                      </a: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meeting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</a:tr>
              <a:tr h="1112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February</a:t>
                      </a:r>
                      <a:endParaRPr lang="da-DK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Introduction meeting (for new volunteers)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Intro 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bars </a:t>
                      </a: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(4-5)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Friday 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bars </a:t>
                      </a: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(1)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Intro presentation</a:t>
                      </a:r>
                      <a:b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 smtClean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Open </a:t>
                      </a:r>
                      <a: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house presentation</a:t>
                      </a:r>
                      <a:b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</a:tr>
              <a:tr h="1246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March</a:t>
                      </a:r>
                      <a:endParaRPr lang="da-DK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Conference for </a:t>
                      </a: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volunteers </a:t>
                      </a: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Incl. Status </a:t>
                      </a: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meeting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Friday bars </a:t>
                      </a: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(2)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r>
                        <a:rPr lang="en-GB" sz="1400" dirty="0" smtClean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Event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Students’ board </a:t>
                      </a: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meeting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</a:tr>
              <a:tr h="9530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April</a:t>
                      </a:r>
                      <a:endParaRPr lang="da-DK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Status </a:t>
                      </a: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meeting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 marL="0" marR="0" indent="0" algn="l" defTabSz="49688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752600" algn="l"/>
                        </a:tabLst>
                        <a:defRPr/>
                      </a:pP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Friday bars </a:t>
                      </a: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(2)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 smtClean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Event</a:t>
                      </a:r>
                      <a:endParaRPr lang="da-DK" sz="1400" dirty="0" smtClean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marL="0" marR="0" indent="0" algn="l" defTabSz="49688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752600" algn="l"/>
                        </a:tabLst>
                        <a:defRPr/>
                      </a:pP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FF00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Advisory Board meeting </a:t>
                      </a:r>
                      <a:br>
                        <a:rPr lang="en-GB" sz="1400" dirty="0">
                          <a:effectLst/>
                          <a:highlight>
                            <a:srgbClr val="FF00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 err="1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Cphbusiness</a:t>
                      </a: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’ board </a:t>
                      </a: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meeting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</a:tr>
              <a:tr h="748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May</a:t>
                      </a:r>
                      <a:endParaRPr lang="da-DK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Status </a:t>
                      </a: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meeting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Friday bars </a:t>
                      </a: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(2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  <a:b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Open house </a:t>
                      </a:r>
                      <a:r>
                        <a:rPr lang="en-GB" sz="1400" dirty="0" smtClean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presentation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</a:tr>
              <a:tr h="588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June</a:t>
                      </a:r>
                      <a:endParaRPr lang="da-DK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Celebration event for </a:t>
                      </a:r>
                      <a:r>
                        <a:rPr lang="en-GB" sz="1400" dirty="0" smtClean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volunteers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 err="1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Cphbusiness</a:t>
                      </a: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’ board </a:t>
                      </a: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meeting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23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5</a:t>
            </a:r>
            <a:r>
              <a:rPr lang="da-DK" b="1" dirty="0" smtClean="0">
                <a:solidFill>
                  <a:srgbClr val="8C0026"/>
                </a:solidFill>
              </a:rPr>
              <a:t>. </a:t>
            </a:r>
            <a:r>
              <a:rPr lang="da-DK" b="1" dirty="0" err="1" smtClean="0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4958081"/>
          </a:xfrm>
        </p:spPr>
        <p:txBody>
          <a:bodyPr/>
          <a:lstStyle/>
          <a:p>
            <a:pPr marL="0" lvl="1" indent="0">
              <a:buNone/>
            </a:pPr>
            <a:r>
              <a:rPr lang="da-DK" sz="2800" b="1" dirty="0" smtClean="0">
                <a:solidFill>
                  <a:srgbClr val="00163B"/>
                </a:solidFill>
                <a:sym typeface="Wingdings"/>
              </a:rPr>
              <a:t>Meeting with Gregers 11/12-17</a:t>
            </a:r>
          </a:p>
          <a:p>
            <a:pPr marL="457200" lvl="1" indent="-45720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Discussion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of the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ongoing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challenges</a:t>
            </a:r>
            <a:endParaRPr lang="da-DK" sz="2800" dirty="0">
              <a:solidFill>
                <a:srgbClr val="00163B"/>
              </a:solidFill>
              <a:sym typeface="Wingdings"/>
            </a:endParaRPr>
          </a:p>
          <a:p>
            <a:pPr marL="891974" lvl="2" indent="-457200"/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Formalities</a:t>
            </a:r>
            <a:r>
              <a:rPr lang="da-DK" sz="2600" dirty="0" smtClean="0">
                <a:solidFill>
                  <a:srgbClr val="00163B"/>
                </a:solidFill>
                <a:sym typeface="Wingdings"/>
              </a:rPr>
              <a:t>, </a:t>
            </a:r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board</a:t>
            </a:r>
            <a:r>
              <a:rPr lang="da-DK" sz="2600" dirty="0" smtClean="0">
                <a:solidFill>
                  <a:srgbClr val="00163B"/>
                </a:solidFill>
                <a:sym typeface="Wingdings"/>
              </a:rPr>
              <a:t> meetings, AGM, </a:t>
            </a:r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high</a:t>
            </a:r>
            <a:r>
              <a:rPr lang="da-DK" sz="26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volunteer</a:t>
            </a:r>
            <a:r>
              <a:rPr lang="da-DK" sz="26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turnover</a:t>
            </a:r>
            <a:r>
              <a:rPr lang="da-DK" sz="2600" dirty="0" smtClean="0">
                <a:solidFill>
                  <a:srgbClr val="00163B"/>
                </a:solidFill>
                <a:sym typeface="Wingdings"/>
              </a:rPr>
              <a:t> etc.</a:t>
            </a:r>
          </a:p>
          <a:p>
            <a:pPr marL="457200" lvl="1" indent="-45720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We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need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:</a:t>
            </a:r>
          </a:p>
          <a:p>
            <a:pPr marL="891974" lvl="2" indent="-457200"/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Better</a:t>
            </a:r>
            <a:r>
              <a:rPr lang="da-DK" sz="26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collaboration</a:t>
            </a:r>
            <a:r>
              <a:rPr lang="da-DK" sz="26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between</a:t>
            </a:r>
            <a:r>
              <a:rPr lang="da-DK" sz="26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chairmanship</a:t>
            </a:r>
            <a:r>
              <a:rPr lang="da-DK" sz="2600" dirty="0" smtClean="0">
                <a:solidFill>
                  <a:srgbClr val="00163B"/>
                </a:solidFill>
                <a:sym typeface="Wingdings"/>
              </a:rPr>
              <a:t> and </a:t>
            </a:r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Cphbusiness</a:t>
            </a:r>
            <a:r>
              <a:rPr lang="da-DK" sz="26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presidency</a:t>
            </a:r>
            <a:endParaRPr lang="da-DK" sz="2600" dirty="0" smtClean="0">
              <a:solidFill>
                <a:srgbClr val="00163B"/>
              </a:solidFill>
              <a:sym typeface="Wingdings"/>
            </a:endParaRPr>
          </a:p>
          <a:p>
            <a:pPr marL="891974" lvl="2" indent="-457200"/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Better</a:t>
            </a:r>
            <a:r>
              <a:rPr lang="da-DK" sz="26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use</a:t>
            </a:r>
            <a:r>
              <a:rPr lang="da-DK" sz="2600" dirty="0" smtClean="0">
                <a:solidFill>
                  <a:srgbClr val="00163B"/>
                </a:solidFill>
                <a:sym typeface="Wingdings"/>
              </a:rPr>
              <a:t> of the student </a:t>
            </a:r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representatives</a:t>
            </a:r>
            <a:r>
              <a:rPr lang="da-DK" sz="2600" dirty="0" smtClean="0">
                <a:solidFill>
                  <a:srgbClr val="00163B"/>
                </a:solidFill>
                <a:sym typeface="Wingdings"/>
              </a:rPr>
              <a:t> in the </a:t>
            </a:r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school’s</a:t>
            </a:r>
            <a:r>
              <a:rPr lang="da-DK" sz="26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board</a:t>
            </a:r>
            <a:r>
              <a:rPr lang="da-DK" sz="2600" dirty="0" smtClean="0">
                <a:solidFill>
                  <a:srgbClr val="00163B"/>
                </a:solidFill>
                <a:sym typeface="Wingdings"/>
              </a:rPr>
              <a:t> of </a:t>
            </a:r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directors</a:t>
            </a:r>
            <a:r>
              <a:rPr lang="da-DK" sz="2600" dirty="0" smtClean="0">
                <a:solidFill>
                  <a:srgbClr val="00163B"/>
                </a:solidFill>
                <a:sym typeface="Wingdings"/>
              </a:rPr>
              <a:t> and </a:t>
            </a:r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better</a:t>
            </a:r>
            <a:r>
              <a:rPr lang="da-DK" sz="26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matching</a:t>
            </a:r>
            <a:r>
              <a:rPr lang="da-DK" sz="2600" dirty="0" smtClean="0">
                <a:solidFill>
                  <a:srgbClr val="00163B"/>
                </a:solidFill>
                <a:sym typeface="Wingdings"/>
              </a:rPr>
              <a:t> of </a:t>
            </a:r>
            <a:r>
              <a:rPr lang="da-DK" sz="2600" dirty="0" err="1" smtClean="0">
                <a:solidFill>
                  <a:srgbClr val="00163B"/>
                </a:solidFill>
                <a:sym typeface="Wingdings"/>
              </a:rPr>
              <a:t>expectations</a:t>
            </a:r>
            <a:endParaRPr lang="da-DK" sz="2600" dirty="0" smtClean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Future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concept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for student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activities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endParaRPr lang="da-DK" sz="2800" dirty="0" smtClean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5910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2217419"/>
            <a:ext cx="9141970" cy="4929965"/>
          </a:xfrm>
        </p:spPr>
        <p:txBody>
          <a:bodyPr/>
          <a:lstStyle/>
          <a:p>
            <a:pPr marL="0" lvl="1" indent="0">
              <a:buNone/>
            </a:pPr>
            <a:r>
              <a:rPr lang="da-DK" sz="2700" b="1" dirty="0" err="1" smtClean="0">
                <a:solidFill>
                  <a:srgbClr val="00163B"/>
                </a:solidFill>
                <a:sym typeface="Wingdings"/>
              </a:rPr>
              <a:t>Current</a:t>
            </a: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 balance: </a:t>
            </a:r>
            <a:r>
              <a:rPr lang="da-DK" sz="2700" b="1" dirty="0" smtClean="0">
                <a:solidFill>
                  <a:srgbClr val="00B050"/>
                </a:solidFill>
                <a:sym typeface="Wingdings"/>
              </a:rPr>
              <a:t>+ 26.863,15</a:t>
            </a: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 DKK</a:t>
            </a:r>
          </a:p>
          <a:p>
            <a:pPr marL="0" lvl="1" indent="0">
              <a:buNone/>
            </a:pPr>
            <a:r>
              <a:rPr lang="da-DK" sz="2700" b="1" dirty="0" err="1" smtClean="0">
                <a:solidFill>
                  <a:srgbClr val="00163B"/>
                </a:solidFill>
                <a:sym typeface="Wingdings"/>
              </a:rPr>
              <a:t>Quarterly</a:t>
            </a: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 grant from </a:t>
            </a:r>
            <a:r>
              <a:rPr lang="da-DK" sz="2700" b="1" dirty="0" err="1" smtClean="0">
                <a:solidFill>
                  <a:srgbClr val="00163B"/>
                </a:solidFill>
                <a:sym typeface="Wingdings"/>
              </a:rPr>
              <a:t>Cphbusiness</a:t>
            </a:r>
            <a:endParaRPr lang="da-DK" sz="2700" b="1" dirty="0" smtClean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19/12 Meeting </a:t>
            </a:r>
            <a:r>
              <a:rPr lang="da-DK" sz="2700" b="1" dirty="0">
                <a:solidFill>
                  <a:srgbClr val="00163B"/>
                </a:solidFill>
                <a:sym typeface="Wingdings"/>
              </a:rPr>
              <a:t>with Mette </a:t>
            </a: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Dietz</a:t>
            </a:r>
          </a:p>
          <a:p>
            <a:pPr marL="0" lvl="1" indent="0">
              <a:buNone/>
            </a:pP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Mette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works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in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Cphbusiness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’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Economy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department</a:t>
            </a:r>
            <a:endParaRPr lang="da-DK" sz="2700" dirty="0" smtClean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700" b="1" dirty="0" err="1" smtClean="0">
                <a:solidFill>
                  <a:srgbClr val="00163B"/>
                </a:solidFill>
                <a:sym typeface="Wingdings"/>
              </a:rPr>
              <a:t>Requests</a:t>
            </a: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:</a:t>
            </a:r>
            <a:endParaRPr lang="da-DK" sz="2700" b="1" dirty="0">
              <a:solidFill>
                <a:srgbClr val="00163B"/>
              </a:solidFill>
              <a:sym typeface="Wingdings"/>
            </a:endParaRPr>
          </a:p>
          <a:p>
            <a:pPr marL="891974" lvl="2" indent="-457200"/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Dagrofa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buying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card</a:t>
            </a:r>
          </a:p>
          <a:p>
            <a:pPr marL="891974" lvl="2" indent="-457200"/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iPad for Friday bars</a:t>
            </a:r>
          </a:p>
          <a:p>
            <a:pPr marL="891974" lvl="2" indent="-457200"/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Flyers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for morning teams</a:t>
            </a:r>
          </a:p>
          <a:p>
            <a:pPr marL="891974" lvl="2" indent="-457200"/>
            <a:r>
              <a:rPr lang="da-DK" sz="2700" dirty="0" err="1">
                <a:solidFill>
                  <a:srgbClr val="00163B"/>
                </a:solidFill>
                <a:sym typeface="Wingdings"/>
              </a:rPr>
              <a:t>C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abel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for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c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amera</a:t>
            </a:r>
            <a:endParaRPr lang="da-DK" sz="2700" dirty="0" smtClean="0">
              <a:solidFill>
                <a:srgbClr val="00163B"/>
              </a:solidFill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6</a:t>
            </a:r>
            <a:r>
              <a:rPr lang="en-GB" b="1" dirty="0" smtClean="0">
                <a:solidFill>
                  <a:srgbClr val="8C0026"/>
                </a:solidFill>
              </a:rPr>
              <a:t>. Financial situation v. Kimie</a:t>
            </a:r>
            <a:endParaRPr lang="en-GB" b="1" dirty="0">
              <a:solidFill>
                <a:srgbClr val="8C0026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9071603" y="2941229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935132" y="1781299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0584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5670426"/>
          </a:xfrm>
        </p:spPr>
        <p:txBody>
          <a:bodyPr/>
          <a:lstStyle/>
          <a:p>
            <a:pPr marL="0" lvl="1" indent="0">
              <a:buNone/>
            </a:pPr>
            <a:r>
              <a:rPr lang="da-DK" sz="2700" b="1" dirty="0" err="1" smtClean="0">
                <a:solidFill>
                  <a:srgbClr val="00163B"/>
                </a:solidFill>
                <a:sym typeface="Wingdings"/>
              </a:rPr>
              <a:t>Current</a:t>
            </a:r>
            <a:r>
              <a:rPr lang="da-DK" sz="2700" b="1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status of Bank </a:t>
            </a:r>
            <a:r>
              <a:rPr lang="da-DK" sz="2700" b="1" dirty="0" err="1" smtClean="0">
                <a:solidFill>
                  <a:srgbClr val="00163B"/>
                </a:solidFill>
                <a:sym typeface="Wingdings"/>
              </a:rPr>
              <a:t>account</a:t>
            </a: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b="1" dirty="0" err="1" smtClean="0">
                <a:solidFill>
                  <a:srgbClr val="00163B"/>
                </a:solidFill>
                <a:sym typeface="Wingdings"/>
              </a:rPr>
              <a:t>access</a:t>
            </a: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:</a:t>
            </a:r>
          </a:p>
          <a:p>
            <a:pPr marL="457200" lvl="1" indent="-457200"/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Lujza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Grossmanová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, Sebastian Pilgaard, Kim Clement, Ida Sallerup Madsen </a:t>
            </a:r>
          </a:p>
          <a:p>
            <a:pPr marL="0" lvl="1" indent="0">
              <a:buNone/>
            </a:pPr>
            <a:endParaRPr lang="da-DK" sz="2700" dirty="0" smtClean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Kimie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can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not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get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access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until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the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minutes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from the 24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board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meeeting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has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been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signed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.</a:t>
            </a:r>
          </a:p>
          <a:p>
            <a:pPr marL="457200" lvl="1" indent="-457200"/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Status on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that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?</a:t>
            </a:r>
          </a:p>
          <a:p>
            <a:pPr marL="457200" lvl="1" indent="-457200"/>
            <a:endParaRPr lang="da-DK" sz="27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Chairman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and vice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chairman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can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not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get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access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until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the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minutes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from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this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meeting has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been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signed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by the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board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members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.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6</a:t>
            </a:r>
            <a:r>
              <a:rPr lang="en-GB" b="1" dirty="0" smtClean="0">
                <a:solidFill>
                  <a:srgbClr val="8C0026"/>
                </a:solidFill>
              </a:rPr>
              <a:t>. Financial situation</a:t>
            </a:r>
            <a:endParaRPr lang="en-GB" b="1" dirty="0">
              <a:solidFill>
                <a:srgbClr val="8C00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17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676" y="1564997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388994" y="1833786"/>
            <a:ext cx="4087571" cy="408757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937120" y="3135096"/>
            <a:ext cx="7256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dirty="0">
                <a:solidFill>
                  <a:schemeClr val="bg1"/>
                </a:solidFill>
                <a:latin typeface="Verdana"/>
                <a:cs typeface="Verdana"/>
              </a:rPr>
              <a:t>7</a:t>
            </a:r>
            <a:r>
              <a:rPr lang="da-DK" sz="6000" dirty="0" smtClean="0">
                <a:solidFill>
                  <a:schemeClr val="bg1"/>
                </a:solidFill>
                <a:latin typeface="Verdana"/>
                <a:cs typeface="Verdana"/>
              </a:rPr>
              <a:t>. </a:t>
            </a:r>
            <a:r>
              <a:rPr lang="da-DK" sz="6000" dirty="0" err="1" smtClean="0">
                <a:solidFill>
                  <a:schemeClr val="bg1"/>
                </a:solidFill>
                <a:latin typeface="Verdana"/>
                <a:cs typeface="Verdana"/>
              </a:rPr>
              <a:t>Other</a:t>
            </a:r>
            <a:r>
              <a:rPr lang="da-DK" sz="6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6000" dirty="0" err="1" smtClean="0">
                <a:solidFill>
                  <a:schemeClr val="bg1"/>
                </a:solidFill>
                <a:latin typeface="Verdana"/>
                <a:cs typeface="Verdana"/>
              </a:rPr>
              <a:t>topics</a:t>
            </a:r>
            <a:r>
              <a:rPr lang="da-DK" sz="6000" dirty="0" smtClean="0">
                <a:solidFill>
                  <a:schemeClr val="bg1"/>
                </a:solidFill>
                <a:latin typeface="Verdana"/>
                <a:cs typeface="Verdana"/>
              </a:rPr>
              <a:t>?</a:t>
            </a:r>
            <a:endParaRPr lang="da-DK" sz="6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1474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20468" y="1733830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228075" y="955640"/>
            <a:ext cx="5365328" cy="5365328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466311" y="3441461"/>
            <a:ext cx="798124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8</a:t>
            </a:r>
            <a:r>
              <a:rPr lang="da-DK" sz="3500" dirty="0" smtClean="0">
                <a:solidFill>
                  <a:schemeClr val="bg1"/>
                </a:solidFill>
                <a:latin typeface="Verdana"/>
                <a:cs typeface="Verdana"/>
              </a:rPr>
              <a:t>. </a:t>
            </a:r>
            <a:r>
              <a:rPr lang="da-DK" sz="3500" dirty="0" err="1" smtClean="0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3500" dirty="0" smtClean="0">
                <a:solidFill>
                  <a:schemeClr val="bg1"/>
                </a:solidFill>
                <a:latin typeface="Verdana"/>
                <a:cs typeface="Verdana"/>
              </a:rPr>
              <a:t> Board meeting </a:t>
            </a:r>
            <a:r>
              <a:rPr lang="mr-IN" sz="3500" dirty="0" smtClean="0">
                <a:solidFill>
                  <a:schemeClr val="bg1"/>
                </a:solidFill>
                <a:latin typeface="Verdana"/>
                <a:cs typeface="Verdana"/>
              </a:rPr>
              <a:t>–</a:t>
            </a:r>
            <a:r>
              <a:rPr lang="da-DK" sz="3500" dirty="0" smtClean="0">
                <a:solidFill>
                  <a:schemeClr val="bg1"/>
                </a:solidFill>
                <a:latin typeface="Verdana"/>
                <a:cs typeface="Verdana"/>
              </a:rPr>
              <a:t> date?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6" y="1821052"/>
            <a:ext cx="9384602" cy="503246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da-DK" sz="3200" dirty="0" err="1" smtClean="0">
                <a:solidFill>
                  <a:srgbClr val="00163B"/>
                </a:solidFill>
              </a:rPr>
              <a:t>Approval</a:t>
            </a:r>
            <a:r>
              <a:rPr lang="da-DK" sz="3200" dirty="0" smtClean="0">
                <a:solidFill>
                  <a:srgbClr val="00163B"/>
                </a:solidFill>
              </a:rPr>
              <a:t> </a:t>
            </a:r>
            <a:r>
              <a:rPr lang="da-DK" sz="3200" dirty="0">
                <a:solidFill>
                  <a:srgbClr val="00163B"/>
                </a:solidFill>
              </a:rPr>
              <a:t>of the </a:t>
            </a:r>
            <a:r>
              <a:rPr lang="da-DK" sz="3200" dirty="0" smtClean="0">
                <a:solidFill>
                  <a:srgbClr val="00163B"/>
                </a:solidFill>
              </a:rPr>
              <a:t>agenda</a:t>
            </a:r>
          </a:p>
          <a:p>
            <a:pPr marL="457200" indent="-457200">
              <a:buAutoNum type="arabicPeriod"/>
            </a:pPr>
            <a:r>
              <a:rPr lang="da-DK" sz="3200" dirty="0" err="1" smtClean="0">
                <a:solidFill>
                  <a:srgbClr val="00163B"/>
                </a:solidFill>
              </a:rPr>
              <a:t>Choice</a:t>
            </a:r>
            <a:r>
              <a:rPr lang="da-DK" sz="3200" dirty="0" smtClean="0">
                <a:solidFill>
                  <a:srgbClr val="00163B"/>
                </a:solidFill>
              </a:rPr>
              <a:t> </a:t>
            </a:r>
            <a:r>
              <a:rPr lang="da-DK" sz="3200" dirty="0">
                <a:solidFill>
                  <a:srgbClr val="00163B"/>
                </a:solidFill>
              </a:rPr>
              <a:t>of </a:t>
            </a:r>
            <a:r>
              <a:rPr lang="da-DK" sz="3200" dirty="0" err="1">
                <a:solidFill>
                  <a:srgbClr val="00163B"/>
                </a:solidFill>
              </a:rPr>
              <a:t>minutes</a:t>
            </a:r>
            <a:r>
              <a:rPr lang="da-DK" sz="3200" dirty="0">
                <a:solidFill>
                  <a:srgbClr val="00163B"/>
                </a:solidFill>
              </a:rPr>
              <a:t> </a:t>
            </a:r>
            <a:r>
              <a:rPr lang="da-DK" sz="3200" dirty="0" err="1">
                <a:solidFill>
                  <a:srgbClr val="00163B"/>
                </a:solidFill>
              </a:rPr>
              <a:t>taker</a:t>
            </a:r>
            <a:r>
              <a:rPr lang="da-DK" sz="3200" dirty="0">
                <a:solidFill>
                  <a:srgbClr val="00163B"/>
                </a:solidFill>
              </a:rPr>
              <a:t> </a:t>
            </a:r>
            <a:endParaRPr lang="da-DK" sz="3200" dirty="0" smtClean="0">
              <a:solidFill>
                <a:srgbClr val="00163B"/>
              </a:solidFill>
            </a:endParaRPr>
          </a:p>
          <a:p>
            <a:pPr marL="457200" indent="-457200">
              <a:buAutoNum type="arabicPeriod"/>
            </a:pPr>
            <a:r>
              <a:rPr lang="da-DK" sz="3200" dirty="0" err="1" smtClean="0">
                <a:solidFill>
                  <a:srgbClr val="00163B"/>
                </a:solidFill>
              </a:rPr>
              <a:t>Approval</a:t>
            </a:r>
            <a:r>
              <a:rPr lang="da-DK" sz="3200" dirty="0" smtClean="0">
                <a:solidFill>
                  <a:srgbClr val="00163B"/>
                </a:solidFill>
              </a:rPr>
              <a:t> </a:t>
            </a:r>
            <a:r>
              <a:rPr lang="da-DK" sz="3200" dirty="0">
                <a:solidFill>
                  <a:srgbClr val="00163B"/>
                </a:solidFill>
              </a:rPr>
              <a:t>of the </a:t>
            </a:r>
            <a:r>
              <a:rPr lang="da-DK" sz="3200" dirty="0" err="1">
                <a:solidFill>
                  <a:srgbClr val="00163B"/>
                </a:solidFill>
              </a:rPr>
              <a:t>minutes</a:t>
            </a:r>
            <a:r>
              <a:rPr lang="da-DK" sz="3200" dirty="0">
                <a:solidFill>
                  <a:srgbClr val="00163B"/>
                </a:solidFill>
              </a:rPr>
              <a:t> </a:t>
            </a:r>
            <a:r>
              <a:rPr lang="da-DK" sz="3200" dirty="0" smtClean="0">
                <a:solidFill>
                  <a:srgbClr val="00163B"/>
                </a:solidFill>
              </a:rPr>
              <a:t>(24th meeting)</a:t>
            </a:r>
            <a:endParaRPr lang="da-DK" sz="3200" dirty="0">
              <a:solidFill>
                <a:srgbClr val="00163B"/>
              </a:solidFill>
            </a:endParaRPr>
          </a:p>
          <a:p>
            <a:pPr marL="457200" indent="-457200">
              <a:buAutoNum type="arabicPeriod"/>
            </a:pPr>
            <a:r>
              <a:rPr lang="da-DK" sz="3200" dirty="0" smtClean="0">
                <a:solidFill>
                  <a:srgbClr val="00163B"/>
                </a:solidFill>
              </a:rPr>
              <a:t>Board </a:t>
            </a:r>
            <a:r>
              <a:rPr lang="da-DK" sz="3200" dirty="0" err="1">
                <a:solidFill>
                  <a:srgbClr val="00163B"/>
                </a:solidFill>
              </a:rPr>
              <a:t>members</a:t>
            </a:r>
            <a:r>
              <a:rPr lang="da-DK" sz="3200" dirty="0">
                <a:solidFill>
                  <a:srgbClr val="00163B"/>
                </a:solidFill>
              </a:rPr>
              <a:t> </a:t>
            </a:r>
          </a:p>
          <a:p>
            <a:pPr marL="457200" indent="-457200">
              <a:buAutoNum type="arabicPeriod"/>
            </a:pPr>
            <a:r>
              <a:rPr lang="da-DK" sz="3200" dirty="0" err="1" smtClean="0">
                <a:solidFill>
                  <a:srgbClr val="00163B"/>
                </a:solidFill>
              </a:rPr>
              <a:t>Orientation</a:t>
            </a:r>
            <a:endParaRPr lang="da-DK" sz="3200" dirty="0" smtClean="0">
              <a:solidFill>
                <a:srgbClr val="00163B"/>
              </a:solidFill>
            </a:endParaRPr>
          </a:p>
          <a:p>
            <a:pPr marL="457200" indent="-457200">
              <a:buAutoNum type="arabicPeriod"/>
            </a:pPr>
            <a:r>
              <a:rPr lang="da-DK" sz="3200" dirty="0" smtClean="0">
                <a:solidFill>
                  <a:srgbClr val="00163B"/>
                </a:solidFill>
              </a:rPr>
              <a:t>Financial </a:t>
            </a:r>
            <a:r>
              <a:rPr lang="da-DK" sz="3200" dirty="0">
                <a:solidFill>
                  <a:srgbClr val="00163B"/>
                </a:solidFill>
              </a:rPr>
              <a:t>situation </a:t>
            </a:r>
          </a:p>
          <a:p>
            <a:pPr marL="457200" indent="-457200">
              <a:buAutoNum type="arabicPeriod"/>
            </a:pPr>
            <a:r>
              <a:rPr lang="da-DK" sz="3200" dirty="0" err="1" smtClean="0">
                <a:solidFill>
                  <a:srgbClr val="00163B"/>
                </a:solidFill>
              </a:rPr>
              <a:t>Other</a:t>
            </a:r>
            <a:r>
              <a:rPr lang="da-DK" sz="3200" dirty="0" smtClean="0">
                <a:solidFill>
                  <a:srgbClr val="00163B"/>
                </a:solidFill>
              </a:rPr>
              <a:t> </a:t>
            </a:r>
            <a:r>
              <a:rPr lang="da-DK" sz="3200" dirty="0" err="1" smtClean="0">
                <a:solidFill>
                  <a:srgbClr val="00163B"/>
                </a:solidFill>
              </a:rPr>
              <a:t>topics</a:t>
            </a:r>
            <a:endParaRPr lang="da-DK" sz="3200" dirty="0">
              <a:solidFill>
                <a:srgbClr val="00163B"/>
              </a:solidFill>
            </a:endParaRPr>
          </a:p>
          <a:p>
            <a:pPr marL="457200" indent="-457200">
              <a:buAutoNum type="arabicPeriod"/>
            </a:pPr>
            <a:r>
              <a:rPr lang="da-DK" sz="3200" dirty="0" smtClean="0">
                <a:solidFill>
                  <a:srgbClr val="00163B"/>
                </a:solidFill>
              </a:rPr>
              <a:t> </a:t>
            </a:r>
            <a:r>
              <a:rPr lang="da-DK" sz="3200" dirty="0" err="1" smtClean="0">
                <a:solidFill>
                  <a:srgbClr val="00163B"/>
                </a:solidFill>
              </a:rPr>
              <a:t>Next</a:t>
            </a:r>
            <a:r>
              <a:rPr lang="da-DK" sz="3200" dirty="0" smtClean="0">
                <a:solidFill>
                  <a:srgbClr val="00163B"/>
                </a:solidFill>
              </a:rPr>
              <a:t> </a:t>
            </a:r>
            <a:r>
              <a:rPr lang="da-DK" sz="3200" dirty="0">
                <a:solidFill>
                  <a:srgbClr val="00163B"/>
                </a:solidFill>
              </a:rPr>
              <a:t>meetings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b="1" dirty="0" smtClean="0">
                <a:solidFill>
                  <a:srgbClr val="8C0026"/>
                </a:solidFill>
              </a:rPr>
              <a:t>Agenda</a:t>
            </a:r>
          </a:p>
        </p:txBody>
      </p:sp>
      <p:sp>
        <p:nvSpPr>
          <p:cNvPr id="6" name="Ellipse 5"/>
          <p:cNvSpPr/>
          <p:nvPr/>
        </p:nvSpPr>
        <p:spPr>
          <a:xfrm>
            <a:off x="6132504" y="5440473"/>
            <a:ext cx="1080000" cy="1080000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825391" y="613351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311391" y="6025515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0086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48685" y="255900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3510732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1. </a:t>
            </a:r>
            <a:r>
              <a:rPr lang="da-DK" sz="4000" dirty="0" err="1" smtClean="0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3077300"/>
            <a:ext cx="796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da-DK" sz="4000" dirty="0" err="1" smtClean="0">
                <a:solidFill>
                  <a:schemeClr val="bg1"/>
                </a:solidFill>
                <a:latin typeface="Verdana"/>
                <a:cs typeface="Verdana"/>
              </a:rPr>
              <a:t>Choice</a:t>
            </a:r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 smtClean="0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4000" dirty="0" err="1" smtClean="0">
                <a:solidFill>
                  <a:schemeClr val="bg1"/>
                </a:solidFill>
                <a:latin typeface="Verdana"/>
                <a:cs typeface="Verdana"/>
              </a:rPr>
              <a:t>taker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2898010"/>
            <a:ext cx="796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</a:t>
            </a:r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. </a:t>
            </a:r>
            <a:r>
              <a:rPr lang="da-DK" sz="4000" dirty="0" err="1" smtClean="0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 of the </a:t>
            </a:r>
            <a:r>
              <a:rPr lang="da-DK" sz="4000" dirty="0" err="1" smtClean="0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 from the 24th </a:t>
            </a:r>
            <a:r>
              <a:rPr lang="da-DK" sz="4000" dirty="0" err="1" smtClean="0">
                <a:solidFill>
                  <a:schemeClr val="bg1"/>
                </a:solidFill>
                <a:latin typeface="Verdana"/>
                <a:cs typeface="Verdana"/>
              </a:rPr>
              <a:t>board</a:t>
            </a:r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 meeting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441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</a:t>
            </a:r>
            <a:r>
              <a:rPr lang="da-DK" b="1" dirty="0" smtClean="0">
                <a:solidFill>
                  <a:srgbClr val="8C0026"/>
                </a:solidFill>
              </a:rPr>
              <a:t>. Board </a:t>
            </a:r>
            <a:r>
              <a:rPr lang="da-DK" b="1" dirty="0" err="1" smtClean="0">
                <a:solidFill>
                  <a:srgbClr val="8C0026"/>
                </a:solidFill>
              </a:rPr>
              <a:t>members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918447"/>
            <a:ext cx="8708018" cy="5342965"/>
          </a:xfrm>
        </p:spPr>
        <p:txBody>
          <a:bodyPr/>
          <a:lstStyle/>
          <a:p>
            <a:pPr marL="457200" lvl="1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Cecilie stops in the student organisation</a:t>
            </a:r>
          </a:p>
          <a:p>
            <a:pPr marL="891974" lvl="2" indent="-45720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Vote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off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the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board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1st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alternate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, Kimie Trillingsgaard</a:t>
            </a:r>
          </a:p>
          <a:p>
            <a:pPr marL="891974" lvl="2" indent="-45720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Vote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in as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ordinary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board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member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endParaRPr lang="da-DK" sz="2800" b="1" dirty="0" smtClean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da-DK" sz="2800" b="1" dirty="0" err="1" smtClean="0">
                <a:solidFill>
                  <a:srgbClr val="00163B"/>
                </a:solidFill>
                <a:sym typeface="Wingdings"/>
              </a:rPr>
              <a:t>Roles</a:t>
            </a:r>
            <a:r>
              <a:rPr lang="da-DK" sz="2800" b="1" dirty="0" smtClean="0">
                <a:solidFill>
                  <a:srgbClr val="00163B"/>
                </a:solidFill>
                <a:sym typeface="Wingdings"/>
              </a:rPr>
              <a:t>:</a:t>
            </a:r>
          </a:p>
          <a:p>
            <a:pPr marL="891974" lvl="2" indent="-45720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Chairman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-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vote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891974" lvl="2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Vice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chairman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-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vote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891974" lvl="2" indent="-45720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Treasurer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-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vote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891974" lvl="2" indent="-45720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Secretary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-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vote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891974" lvl="2" indent="-457200"/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endParaRPr lang="da-DK" sz="2500" dirty="0" smtClean="0">
              <a:solidFill>
                <a:srgbClr val="00163B"/>
              </a:solidFill>
              <a:sym typeface="Wingdings"/>
            </a:endParaRPr>
          </a:p>
          <a:p>
            <a:pPr marL="949124" lvl="2" indent="-514350">
              <a:buFont typeface="+mj-lt"/>
              <a:buAutoNum type="arabicPeriod"/>
            </a:pPr>
            <a:endParaRPr lang="da-DK" sz="28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907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5</a:t>
            </a:r>
            <a:r>
              <a:rPr lang="da-DK" b="1" dirty="0" smtClean="0">
                <a:solidFill>
                  <a:srgbClr val="8C0026"/>
                </a:solidFill>
              </a:rPr>
              <a:t>. </a:t>
            </a:r>
            <a:r>
              <a:rPr lang="da-DK" b="1" dirty="0" err="1" smtClean="0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184227"/>
            <a:ext cx="8708018" cy="4555153"/>
          </a:xfrm>
        </p:spPr>
        <p:txBody>
          <a:bodyPr/>
          <a:lstStyle/>
          <a:p>
            <a:pPr marL="0" lvl="1" indent="0">
              <a:buNone/>
            </a:pP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Status on </a:t>
            </a:r>
            <a:r>
              <a:rPr lang="da-DK" sz="2700" b="1" dirty="0" err="1" smtClean="0">
                <a:solidFill>
                  <a:srgbClr val="00163B"/>
                </a:solidFill>
                <a:sym typeface="Wingdings"/>
              </a:rPr>
              <a:t>functions</a:t>
            </a:r>
            <a:endParaRPr lang="da-DK" sz="2700" b="1" dirty="0" smtClean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HR </a:t>
            </a:r>
            <a:r>
              <a:rPr lang="mr-IN" sz="2700" dirty="0" smtClean="0">
                <a:solidFill>
                  <a:srgbClr val="00163B"/>
                </a:solidFill>
                <a:sym typeface="Wingdings"/>
              </a:rPr>
              <a:t>–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Kristian and Sophia</a:t>
            </a:r>
          </a:p>
          <a:p>
            <a:pPr marL="0" lvl="1" indent="0">
              <a:buNone/>
            </a:pP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Finance </a:t>
            </a:r>
            <a:r>
              <a:rPr lang="mr-IN" sz="2700" dirty="0" smtClean="0">
                <a:solidFill>
                  <a:srgbClr val="00163B"/>
                </a:solidFill>
                <a:sym typeface="Wingdings"/>
              </a:rPr>
              <a:t>–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Kimie and Michella (Ida)</a:t>
            </a:r>
          </a:p>
          <a:p>
            <a:pPr marL="0" lvl="1" indent="0">
              <a:buNone/>
            </a:pP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Communication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- ?</a:t>
            </a:r>
          </a:p>
          <a:p>
            <a:pPr marL="0" lvl="1" indent="0">
              <a:buNone/>
            </a:pP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Student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political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mr-IN" sz="2700" dirty="0" smtClean="0">
                <a:solidFill>
                  <a:srgbClr val="00163B"/>
                </a:solidFill>
                <a:sym typeface="Wingdings"/>
              </a:rPr>
              <a:t>–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Mariana</a:t>
            </a:r>
          </a:p>
          <a:p>
            <a:pPr marL="0" lvl="1" indent="0">
              <a:buNone/>
            </a:pP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Bar Manager </a:t>
            </a:r>
            <a:r>
              <a:rPr lang="mr-IN" sz="2700" dirty="0" smtClean="0">
                <a:solidFill>
                  <a:srgbClr val="00163B"/>
                </a:solidFill>
                <a:sym typeface="Wingdings"/>
              </a:rPr>
              <a:t>–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Kevin and ?</a:t>
            </a:r>
          </a:p>
          <a:p>
            <a:pPr marL="0" lvl="1" indent="0">
              <a:buNone/>
            </a:pP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Presidency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mr-IN" sz="2700" dirty="0" smtClean="0">
                <a:solidFill>
                  <a:srgbClr val="00163B"/>
                </a:solidFill>
                <a:sym typeface="Wingdings"/>
              </a:rPr>
              <a:t>–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7354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5</a:t>
            </a:r>
            <a:r>
              <a:rPr lang="da-DK" b="1" dirty="0" smtClean="0">
                <a:solidFill>
                  <a:srgbClr val="8C0026"/>
                </a:solidFill>
              </a:rPr>
              <a:t>. </a:t>
            </a:r>
            <a:r>
              <a:rPr lang="da-DK" b="1" dirty="0" err="1" smtClean="0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184227"/>
            <a:ext cx="8708018" cy="4555153"/>
          </a:xfrm>
        </p:spPr>
        <p:txBody>
          <a:bodyPr/>
          <a:lstStyle/>
          <a:p>
            <a:pPr marL="0" lvl="1" indent="0">
              <a:buNone/>
            </a:pP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Student </a:t>
            </a:r>
            <a:r>
              <a:rPr lang="da-DK" sz="2700" b="1" dirty="0" err="1" smtClean="0">
                <a:solidFill>
                  <a:srgbClr val="00163B"/>
                </a:solidFill>
                <a:sym typeface="Wingdings"/>
              </a:rPr>
              <a:t>worker</a:t>
            </a:r>
            <a:endParaRPr lang="da-DK" sz="2700" b="1" dirty="0" smtClean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Study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and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career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(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Cphbusiness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) has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been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granted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a student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worker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to support the student organisation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together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with Charlotte Dalgaard. </a:t>
            </a:r>
          </a:p>
          <a:p>
            <a:pPr marL="891974" lvl="2" indent="-457200"/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Next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step: Charlotte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creates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job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posting</a:t>
            </a:r>
            <a:endParaRPr lang="da-DK" sz="2700" dirty="0" smtClean="0">
              <a:solidFill>
                <a:srgbClr val="00163B"/>
              </a:solidFill>
              <a:sym typeface="Wingdings"/>
            </a:endParaRPr>
          </a:p>
          <a:p>
            <a:pPr marL="891974" lvl="2" indent="-457200"/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Inputs?</a:t>
            </a:r>
          </a:p>
          <a:p>
            <a:pPr marL="0" lvl="1" indent="0">
              <a:buNone/>
            </a:pPr>
            <a:endParaRPr lang="da-DK" sz="2700" b="1" dirty="0" smtClean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700" b="1" dirty="0" err="1" smtClean="0">
                <a:solidFill>
                  <a:srgbClr val="00163B"/>
                </a:solidFill>
                <a:sym typeface="Wingdings"/>
              </a:rPr>
              <a:t>Honours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on graduation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diplomas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, 2018:</a:t>
            </a:r>
          </a:p>
          <a:p>
            <a:pPr marL="457200" lvl="1" indent="-457200"/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Frederik Ladehoff, Sebastian Holmegaard, Ana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Bem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Bizjan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and Viktoria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Kanyik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976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5</a:t>
            </a:r>
            <a:r>
              <a:rPr lang="da-DK" b="1" dirty="0" smtClean="0">
                <a:solidFill>
                  <a:srgbClr val="8C0026"/>
                </a:solidFill>
              </a:rPr>
              <a:t>. </a:t>
            </a:r>
            <a:r>
              <a:rPr lang="da-DK" b="1" dirty="0" err="1" smtClean="0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184227"/>
            <a:ext cx="8708018" cy="4555153"/>
          </a:xfrm>
        </p:spPr>
        <p:txBody>
          <a:bodyPr/>
          <a:lstStyle/>
          <a:p>
            <a:pPr marL="0" lvl="1" indent="0">
              <a:buNone/>
            </a:pP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Status on </a:t>
            </a:r>
            <a:r>
              <a:rPr lang="da-DK" sz="2700" b="1" dirty="0" err="1" smtClean="0">
                <a:solidFill>
                  <a:srgbClr val="00163B"/>
                </a:solidFill>
                <a:sym typeface="Wingdings"/>
              </a:rPr>
              <a:t>collaborations</a:t>
            </a: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 with HK and CA</a:t>
            </a:r>
            <a:endParaRPr lang="da-DK" sz="2700" dirty="0" smtClean="0">
              <a:solidFill>
                <a:srgbClr val="00163B"/>
              </a:solidFill>
              <a:sym typeface="Wingdings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477" y="2994119"/>
            <a:ext cx="5442533" cy="387076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6482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22255</TotalTime>
  <Words>596</Words>
  <Application>Microsoft Macintosh PowerPoint</Application>
  <PresentationFormat>Brugerdefineret</PresentationFormat>
  <Paragraphs>163</Paragraphs>
  <Slides>18</Slides>
  <Notes>18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18</vt:i4>
      </vt:variant>
    </vt:vector>
  </HeadingPairs>
  <TitlesOfParts>
    <vt:vector size="23" baseType="lpstr">
      <vt:lpstr>Calibri</vt:lpstr>
      <vt:lpstr>Verdana</vt:lpstr>
      <vt:lpstr>Wingdings</vt:lpstr>
      <vt:lpstr>Arial</vt:lpstr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Charlotte Dalgaard Petersen (CDP - Teamleder - Cphbusiness)</cp:lastModifiedBy>
  <cp:revision>208</cp:revision>
  <dcterms:created xsi:type="dcterms:W3CDTF">2013-08-30T11:58:37Z</dcterms:created>
  <dcterms:modified xsi:type="dcterms:W3CDTF">2018-01-25T12:08:27Z</dcterms:modified>
</cp:coreProperties>
</file>