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61" r:id="rId3"/>
    <p:sldId id="268" r:id="rId4"/>
    <p:sldId id="264" r:id="rId5"/>
    <p:sldId id="280" r:id="rId6"/>
    <p:sldId id="291" r:id="rId7"/>
    <p:sldId id="286" r:id="rId8"/>
    <p:sldId id="287" r:id="rId9"/>
    <p:sldId id="288" r:id="rId10"/>
    <p:sldId id="269" r:id="rId11"/>
    <p:sldId id="270" r:id="rId12"/>
    <p:sldId id="289" r:id="rId13"/>
    <p:sldId id="283" r:id="rId14"/>
    <p:sldId id="263" r:id="rId15"/>
  </p:sldIdLst>
  <p:sldSz cx="9939338" cy="7451725"/>
  <p:notesSz cx="6797675" cy="9872663"/>
  <p:defaultTextStyle>
    <a:defPPr>
      <a:defRPr lang="en-US"/>
    </a:defPPr>
    <a:lvl1pPr marL="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88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377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065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754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442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8131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8195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5080" algn="l" defTabSz="496885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47">
          <p15:clr>
            <a:srgbClr val="A4A3A4"/>
          </p15:clr>
        </p15:guide>
        <p15:guide id="2" pos="31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F1132"/>
    <a:srgbClr val="750D24"/>
    <a:srgbClr val="385C7F"/>
    <a:srgbClr val="00163B"/>
    <a:srgbClr val="FBB04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73" autoAdjust="0"/>
    <p:restoredTop sz="99855" autoAdjust="0"/>
  </p:normalViewPr>
  <p:slideViewPr>
    <p:cSldViewPr snapToGrid="0" snapToObjects="1">
      <p:cViewPr varScale="1">
        <p:scale>
          <a:sx n="117" d="100"/>
          <a:sy n="117" d="100"/>
        </p:scale>
        <p:origin x="1032" y="176"/>
      </p:cViewPr>
      <p:guideLst>
        <p:guide orient="horz" pos="2347"/>
        <p:guide pos="313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Relationship Id="rId3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pic>
        <p:nvPicPr>
          <p:cNvPr id="1026" name="Picture 2" descr="C:\Users\moch\Dropbox\cphbusiness\Grafik\Students\PowerPoint\frise.pn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688" y="1455436"/>
            <a:ext cx="7320471" cy="1610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Pladsholder til tekst 19"/>
          <p:cNvSpPr>
            <a:spLocks noGrp="1"/>
          </p:cNvSpPr>
          <p:nvPr>
            <p:ph type="body" sz="quarter" idx="10" hasCustomPrompt="1"/>
          </p:nvPr>
        </p:nvSpPr>
        <p:spPr>
          <a:xfrm>
            <a:off x="1127236" y="3639312"/>
            <a:ext cx="7399879" cy="78468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  <a:lvl2pPr>
              <a:buNone/>
              <a:defRPr/>
            </a:lvl2pPr>
            <a:lvl3pPr>
              <a:buNone/>
              <a:defRPr/>
            </a:lvl3pPr>
          </a:lstStyle>
          <a:p>
            <a:pPr lvl="0"/>
            <a:r>
              <a:rPr lang="da-DK" dirty="0"/>
              <a:t>Tilføj titel</a:t>
            </a:r>
          </a:p>
        </p:txBody>
      </p:sp>
      <p:sp>
        <p:nvSpPr>
          <p:cNvPr id="22" name="Pladsholder til tekst 2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6" y="4426458"/>
            <a:ext cx="7409023" cy="2285238"/>
          </a:xfrm>
          <a:prstGeom prst="rect">
            <a:avLst/>
          </a:prstGeom>
        </p:spPr>
        <p:txBody>
          <a:bodyPr/>
          <a:lstStyle>
            <a:lvl1pPr>
              <a:buNone/>
              <a:defRPr sz="1400"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>
                <a:solidFill>
                  <a:srgbClr val="FFFFFF"/>
                </a:solidFill>
              </a:rPr>
              <a:t>PowerPoint 31.07.2012 [RET DATO]</a:t>
            </a:r>
            <a:endParaRPr lang="da-DK" dirty="0"/>
          </a:p>
        </p:txBody>
      </p:sp>
      <p:pic>
        <p:nvPicPr>
          <p:cNvPr id="12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3404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yt em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/>
          <p:nvPr userDrawn="1"/>
        </p:nvSpPr>
        <p:spPr>
          <a:xfrm>
            <a:off x="0" y="0"/>
            <a:ext cx="9944004" cy="7451725"/>
          </a:xfrm>
          <a:prstGeom prst="rect">
            <a:avLst/>
          </a:prstGeom>
          <a:solidFill>
            <a:srgbClr val="385C7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6" descr="3foto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788" y="1304241"/>
            <a:ext cx="7500977" cy="3443013"/>
          </a:xfrm>
          <a:prstGeom prst="rect">
            <a:avLst/>
          </a:prstGeom>
        </p:spPr>
      </p:pic>
      <p:sp>
        <p:nvSpPr>
          <p:cNvPr id="8" name="Pladsholder til tekst 7"/>
          <p:cNvSpPr>
            <a:spLocks noGrp="1"/>
          </p:cNvSpPr>
          <p:nvPr>
            <p:ph type="body" sz="quarter" idx="10" hasCustomPrompt="1"/>
          </p:nvPr>
        </p:nvSpPr>
        <p:spPr>
          <a:xfrm>
            <a:off x="1127402" y="4855464"/>
            <a:ext cx="7589363" cy="779609"/>
          </a:xfrm>
          <a:prstGeom prst="rect">
            <a:avLst/>
          </a:prstGeom>
        </p:spPr>
        <p:txBody>
          <a:bodyPr/>
          <a:lstStyle>
            <a:lvl1pPr>
              <a:buNone/>
              <a:defRPr sz="360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Overskrift</a:t>
            </a:r>
          </a:p>
        </p:txBody>
      </p:sp>
      <p:sp>
        <p:nvSpPr>
          <p:cNvPr id="12" name="Pladsholder til tekst 11"/>
          <p:cNvSpPr>
            <a:spLocks noGrp="1"/>
          </p:cNvSpPr>
          <p:nvPr>
            <p:ph type="body" sz="quarter" idx="11" hasCustomPrompt="1"/>
          </p:nvPr>
        </p:nvSpPr>
        <p:spPr>
          <a:xfrm>
            <a:off x="1127237" y="5644216"/>
            <a:ext cx="7589528" cy="1488103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baseline="0">
                <a:solidFill>
                  <a:srgbClr val="FFFFFF"/>
                </a:solidFill>
              </a:defRPr>
            </a:lvl1pPr>
          </a:lstStyle>
          <a:p>
            <a:pPr lvl="0"/>
            <a:r>
              <a:rPr lang="da-DK" dirty="0" err="1"/>
              <a:t>Duis</a:t>
            </a:r>
            <a:r>
              <a:rPr lang="da-DK" dirty="0"/>
              <a:t> </a:t>
            </a:r>
            <a:r>
              <a:rPr lang="da-DK" dirty="0" err="1"/>
              <a:t>autem</a:t>
            </a:r>
            <a:r>
              <a:rPr lang="da-DK" dirty="0"/>
              <a:t> vel </a:t>
            </a:r>
            <a:r>
              <a:rPr lang="da-DK" dirty="0" err="1"/>
              <a:t>eum</a:t>
            </a:r>
            <a:r>
              <a:rPr lang="da-DK" dirty="0"/>
              <a:t> </a:t>
            </a:r>
            <a:r>
              <a:rPr lang="da-DK" dirty="0" err="1"/>
              <a:t>iriure</a:t>
            </a:r>
            <a:r>
              <a:rPr lang="da-DK" dirty="0"/>
              <a:t> </a:t>
            </a:r>
            <a:r>
              <a:rPr lang="da-DK" dirty="0" err="1"/>
              <a:t>dolor</a:t>
            </a:r>
            <a:r>
              <a:rPr lang="da-DK" dirty="0"/>
              <a:t> in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r>
              <a:rPr lang="da-DK" dirty="0"/>
              <a:t> </a:t>
            </a:r>
            <a:r>
              <a:rPr lang="da-DK" dirty="0" err="1"/>
              <a:t>hendrerit</a:t>
            </a:r>
            <a:r>
              <a:rPr lang="da-DK" dirty="0"/>
              <a:t> in </a:t>
            </a:r>
            <a:r>
              <a:rPr lang="da-DK" dirty="0" err="1"/>
              <a:t>vulputate</a:t>
            </a:r>
            <a:r>
              <a:rPr lang="da-DK" dirty="0"/>
              <a:t> </a:t>
            </a:r>
            <a:r>
              <a:rPr lang="da-DK" dirty="0" err="1"/>
              <a:t>velit</a:t>
            </a:r>
            <a:endParaRPr lang="da-DK" dirty="0"/>
          </a:p>
        </p:txBody>
      </p:sp>
      <p:pic>
        <p:nvPicPr>
          <p:cNvPr id="7" name="Picture 2" descr="C:\Users\moch\Dropbox\cphbusiness\Grafik\Students\Cphbusiness_Students_logo\RGB\PNG\Cphbusiness_Students_Negativ_RGB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9893" y="321373"/>
            <a:ext cx="1248540" cy="306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rmal 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dsholder til tekst 5"/>
          <p:cNvSpPr>
            <a:spLocks noGrp="1"/>
          </p:cNvSpPr>
          <p:nvPr>
            <p:ph type="body" sz="quarter" idx="10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2"/>
          </p:nvPr>
        </p:nvSpPr>
        <p:spPr>
          <a:xfrm>
            <a:off x="554736" y="2300140"/>
            <a:ext cx="8789988" cy="4100071"/>
          </a:xfrm>
          <a:prstGeom prst="rect">
            <a:avLst/>
          </a:prstGeom>
        </p:spPr>
        <p:txBody>
          <a:bodyPr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554735" y="2234152"/>
            <a:ext cx="4332105" cy="442237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052497" y="2234152"/>
            <a:ext cx="4292227" cy="442237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8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54735" y="2205353"/>
            <a:ext cx="4333832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554735" y="2900503"/>
            <a:ext cx="4333831" cy="3756028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5049047" y="2205353"/>
            <a:ext cx="4295678" cy="695149"/>
          </a:xfrm>
          <a:prstGeom prst="rect">
            <a:avLst/>
          </a:prstGeom>
        </p:spPr>
        <p:txBody>
          <a:bodyPr lIns="99377" tIns="49688" rIns="99377" bIns="49688" anchor="b"/>
          <a:lstStyle>
            <a:lvl1pPr marL="0" indent="0">
              <a:buNone/>
              <a:defRPr sz="2600" b="1"/>
            </a:lvl1pPr>
            <a:lvl2pPr marL="496885" indent="0">
              <a:buNone/>
              <a:defRPr sz="2200" b="1"/>
            </a:lvl2pPr>
            <a:lvl3pPr marL="993770" indent="0">
              <a:buNone/>
              <a:defRPr sz="2000" b="1"/>
            </a:lvl3pPr>
            <a:lvl4pPr marL="1490655" indent="0">
              <a:buNone/>
              <a:defRPr sz="1700" b="1"/>
            </a:lvl4pPr>
            <a:lvl5pPr marL="1987540" indent="0">
              <a:buNone/>
              <a:defRPr sz="1700" b="1"/>
            </a:lvl5pPr>
            <a:lvl6pPr marL="2484425" indent="0">
              <a:buNone/>
              <a:defRPr sz="1700" b="1"/>
            </a:lvl6pPr>
            <a:lvl7pPr marL="2981310" indent="0">
              <a:buNone/>
              <a:defRPr sz="1700" b="1"/>
            </a:lvl7pPr>
            <a:lvl8pPr marL="3478195" indent="0">
              <a:buNone/>
              <a:defRPr sz="1700" b="1"/>
            </a:lvl8pPr>
            <a:lvl9pPr marL="3975080" indent="0">
              <a:buNone/>
              <a:defRPr sz="1700" b="1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5049047" y="2900503"/>
            <a:ext cx="4295678" cy="3756027"/>
          </a:xfrm>
          <a:prstGeom prst="rect">
            <a:avLst/>
          </a:prstGeom>
        </p:spPr>
        <p:txBody>
          <a:bodyPr lIns="99377" tIns="49688" rIns="99377" bIns="49688"/>
          <a:lstStyle>
            <a:lvl1pPr>
              <a:buClr>
                <a:srgbClr val="9F1132"/>
              </a:buClr>
              <a:defRPr sz="2600"/>
            </a:lvl1pPr>
            <a:lvl2pPr>
              <a:buClr>
                <a:srgbClr val="9F1132"/>
              </a:buClr>
              <a:defRPr sz="2000"/>
            </a:lvl2pPr>
            <a:lvl3pPr>
              <a:buClr>
                <a:srgbClr val="9F1132"/>
              </a:buClr>
              <a:defRPr sz="2000"/>
            </a:lvl3pPr>
            <a:lvl4pPr>
              <a:buClr>
                <a:srgbClr val="9F1132"/>
              </a:buClr>
              <a:defRPr sz="2000"/>
            </a:lvl4pPr>
            <a:lvl5pPr>
              <a:buClr>
                <a:srgbClr val="9F1132"/>
              </a:buClr>
              <a:defRPr sz="20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Klik for at redigere teksttypografierne i masteren</a:t>
            </a:r>
          </a:p>
          <a:p>
            <a:pPr lvl="1"/>
            <a:r>
              <a:rPr lang="en-US"/>
              <a:t>Andet niveau</a:t>
            </a:r>
          </a:p>
          <a:p>
            <a:pPr lvl="2"/>
            <a:r>
              <a:rPr lang="en-US"/>
              <a:t>Tredje niveau</a:t>
            </a:r>
          </a:p>
          <a:p>
            <a:pPr lvl="3"/>
            <a:r>
              <a:rPr lang="en-US"/>
              <a:t>Fjerde niveau</a:t>
            </a:r>
          </a:p>
          <a:p>
            <a:pPr lvl="4"/>
            <a:r>
              <a:rPr lang="en-US"/>
              <a:t>Femte niveau</a:t>
            </a:r>
            <a:endParaRPr lang="da-DK" dirty="0"/>
          </a:p>
        </p:txBody>
      </p:sp>
      <p:sp>
        <p:nvSpPr>
          <p:cNvPr id="10" name="Pladsholder til tekst 5"/>
          <p:cNvSpPr>
            <a:spLocks noGrp="1"/>
          </p:cNvSpPr>
          <p:nvPr>
            <p:ph type="body" sz="quarter" idx="13" hasCustomPrompt="1"/>
          </p:nvPr>
        </p:nvSpPr>
        <p:spPr>
          <a:xfrm>
            <a:off x="554736" y="727670"/>
            <a:ext cx="8789988" cy="1242418"/>
          </a:xfrm>
          <a:prstGeom prst="rect">
            <a:avLst/>
          </a:prstGeom>
        </p:spPr>
        <p:txBody>
          <a:bodyPr/>
          <a:lstStyle>
            <a:lvl1pPr>
              <a:buNone/>
              <a:defRPr sz="3600" b="1" baseline="0">
                <a:solidFill>
                  <a:srgbClr val="9F1132"/>
                </a:solidFill>
              </a:defRPr>
            </a:lvl1pPr>
          </a:lstStyle>
          <a:p>
            <a:pPr lvl="0"/>
            <a:r>
              <a:rPr lang="da-DK" dirty="0"/>
              <a:t>Skriv titel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948180" y="5216207"/>
            <a:ext cx="5963603" cy="615803"/>
          </a:xfrm>
          <a:prstGeom prst="rect">
            <a:avLst/>
          </a:prstGeom>
        </p:spPr>
        <p:txBody>
          <a:bodyPr lIns="99377" tIns="49688" rIns="99377" bIns="49688" anchor="b"/>
          <a:lstStyle>
            <a:lvl1pPr algn="l">
              <a:defRPr sz="2600" b="1">
                <a:solidFill>
                  <a:srgbClr val="9F1132"/>
                </a:solidFill>
              </a:defRPr>
            </a:lvl1pPr>
          </a:lstStyle>
          <a:p>
            <a:r>
              <a:rPr lang="en-US"/>
              <a:t>Klik for at redigere i masteren</a:t>
            </a:r>
            <a:endParaRPr lang="da-DK" dirty="0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948180" y="810705"/>
            <a:ext cx="5963603" cy="4326155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3500"/>
            </a:lvl1pPr>
            <a:lvl2pPr marL="496885" indent="0">
              <a:buNone/>
              <a:defRPr sz="3000"/>
            </a:lvl2pPr>
            <a:lvl3pPr marL="993770" indent="0">
              <a:buNone/>
              <a:defRPr sz="2600"/>
            </a:lvl3pPr>
            <a:lvl4pPr marL="1490655" indent="0">
              <a:buNone/>
              <a:defRPr sz="2200"/>
            </a:lvl4pPr>
            <a:lvl5pPr marL="1987540" indent="0">
              <a:buNone/>
              <a:defRPr sz="2200"/>
            </a:lvl5pPr>
            <a:lvl6pPr marL="2484425" indent="0">
              <a:buNone/>
              <a:defRPr sz="2200"/>
            </a:lvl6pPr>
            <a:lvl7pPr marL="2981310" indent="0">
              <a:buNone/>
              <a:defRPr sz="2200"/>
            </a:lvl7pPr>
            <a:lvl8pPr marL="3478195" indent="0">
              <a:buNone/>
              <a:defRPr sz="2200"/>
            </a:lvl8pPr>
            <a:lvl9pPr marL="3975080" indent="0">
              <a:buNone/>
              <a:defRPr sz="2200"/>
            </a:lvl9pPr>
          </a:lstStyle>
          <a:p>
            <a:r>
              <a:rPr lang="en-US"/>
              <a:t>Træk billede til pladsholder, eller klik på symbol for at tilføje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948180" y="5832010"/>
            <a:ext cx="5963603" cy="874542"/>
          </a:xfrm>
          <a:prstGeom prst="rect">
            <a:avLst/>
          </a:prstGeom>
        </p:spPr>
        <p:txBody>
          <a:bodyPr lIns="99377" tIns="49688" rIns="99377" bIns="49688"/>
          <a:lstStyle>
            <a:lvl1pPr marL="0" indent="0">
              <a:buNone/>
              <a:defRPr sz="2000"/>
            </a:lvl1pPr>
            <a:lvl2pPr marL="496885" indent="0">
              <a:buNone/>
              <a:defRPr sz="1300"/>
            </a:lvl2pPr>
            <a:lvl3pPr marL="993770" indent="0">
              <a:buNone/>
              <a:defRPr sz="1100"/>
            </a:lvl3pPr>
            <a:lvl4pPr marL="1490655" indent="0">
              <a:buNone/>
              <a:defRPr sz="1000"/>
            </a:lvl4pPr>
            <a:lvl5pPr marL="1987540" indent="0">
              <a:buNone/>
              <a:defRPr sz="1000"/>
            </a:lvl5pPr>
            <a:lvl6pPr marL="2484425" indent="0">
              <a:buNone/>
              <a:defRPr sz="1000"/>
            </a:lvl6pPr>
            <a:lvl7pPr marL="2981310" indent="0">
              <a:buNone/>
              <a:defRPr sz="1000"/>
            </a:lvl7pPr>
            <a:lvl8pPr marL="3478195" indent="0">
              <a:buNone/>
              <a:defRPr sz="1000"/>
            </a:lvl8pPr>
            <a:lvl9pPr marL="3975080" indent="0">
              <a:buNone/>
              <a:defRPr sz="1000"/>
            </a:lvl9pPr>
          </a:lstStyle>
          <a:p>
            <a:pPr lvl="0"/>
            <a:r>
              <a:rPr lang="en-US"/>
              <a:t>Klik for at redigere teksttypografierne i masteren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8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moch\Dropbox\cphbusiness\Grafik\Students\Cphbusiness_Students_logo\RGB\PNG\Cphbusiness_Students_RGB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3872" y="322515"/>
            <a:ext cx="1256598" cy="308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3532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</p:sldLayoutIdLst>
  <p:txStyles>
    <p:titleStyle>
      <a:lvl1pPr algn="l" defTabSz="496885" rtl="0" eaLnBrk="1" latinLnBrk="0" hangingPunct="1">
        <a:spcBef>
          <a:spcPct val="0"/>
        </a:spcBef>
        <a:buNone/>
        <a:defRPr sz="3600" kern="1200">
          <a:solidFill>
            <a:srgbClr val="FBB040"/>
          </a:solidFill>
          <a:latin typeface="Verdana"/>
          <a:ea typeface="+mj-ea"/>
          <a:cs typeface="Verdana"/>
        </a:defRPr>
      </a:lvl1pPr>
    </p:titleStyle>
    <p:bodyStyle>
      <a:lvl1pPr marL="372664" indent="-372664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1pPr>
      <a:lvl2pPr marL="807438" indent="-310553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2pPr>
      <a:lvl3pPr marL="124221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3pPr>
      <a:lvl4pPr marL="1739097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4pPr>
      <a:lvl5pPr marL="2235982" indent="-248442" algn="l" defTabSz="496885" rtl="0" eaLnBrk="1" latinLnBrk="0" hangingPunct="1">
        <a:spcBef>
          <a:spcPct val="20000"/>
        </a:spcBef>
        <a:buClr>
          <a:srgbClr val="FBB040"/>
        </a:buClr>
        <a:buFont typeface="Wingdings" charset="2"/>
        <a:buChar char="§"/>
        <a:defRPr sz="1800" kern="1200">
          <a:solidFill>
            <a:srgbClr val="00163B"/>
          </a:solidFill>
          <a:latin typeface="Verdana"/>
          <a:ea typeface="+mn-ea"/>
          <a:cs typeface="Verdana"/>
        </a:defRPr>
      </a:lvl5pPr>
      <a:lvl6pPr marL="273286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2975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26637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23522" indent="-248442" algn="l" defTabSz="496885" rtl="0" eaLnBrk="1" latinLnBrk="0" hangingPunct="1">
        <a:spcBef>
          <a:spcPct val="20000"/>
        </a:spcBef>
        <a:buFont typeface="Arial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688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377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065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8754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8442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8131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78195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75080" algn="l" defTabSz="496885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Relationship Id="rId3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1986558"/>
            <a:ext cx="8789988" cy="1242418"/>
          </a:xfrm>
        </p:spPr>
        <p:txBody>
          <a:bodyPr/>
          <a:lstStyle/>
          <a:p>
            <a:r>
              <a:rPr lang="en-GB" dirty="0"/>
              <a:t>21</a:t>
            </a:r>
            <a:r>
              <a:rPr lang="en-GB" baseline="30000" dirty="0"/>
              <a:t>th</a:t>
            </a:r>
            <a:r>
              <a:rPr lang="en-GB" dirty="0"/>
              <a:t> Board meeting</a:t>
            </a:r>
          </a:p>
        </p:txBody>
      </p:sp>
      <p:sp>
        <p:nvSpPr>
          <p:cNvPr id="5" name="Tekstfelt 4"/>
          <p:cNvSpPr txBox="1"/>
          <p:nvPr/>
        </p:nvSpPr>
        <p:spPr>
          <a:xfrm>
            <a:off x="554736" y="3228976"/>
            <a:ext cx="8789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163B"/>
                </a:solidFill>
                <a:latin typeface="Verdana"/>
                <a:cs typeface="Verdana"/>
              </a:rPr>
              <a:t>8th of </a:t>
            </a:r>
            <a:r>
              <a:rPr lang="en-US" dirty="0" smtClean="0">
                <a:solidFill>
                  <a:srgbClr val="00163B"/>
                </a:solidFill>
                <a:latin typeface="Verdana"/>
                <a:cs typeface="Verdana"/>
              </a:rPr>
              <a:t>February </a:t>
            </a:r>
            <a:r>
              <a:rPr lang="en-US" dirty="0">
                <a:solidFill>
                  <a:srgbClr val="00163B"/>
                </a:solidFill>
                <a:latin typeface="Verdana"/>
                <a:cs typeface="Verdana"/>
              </a:rPr>
              <a:t>2017</a:t>
            </a:r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ktangel 8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0" name="Tekstfelt 9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32" b="42384"/>
          <a:stretch/>
        </p:blipFill>
        <p:spPr bwMode="auto">
          <a:xfrm>
            <a:off x="1" y="4153869"/>
            <a:ext cx="9939336" cy="29322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0905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8. The financial situation</a:t>
            </a:r>
          </a:p>
          <a:p>
            <a:r>
              <a:rPr lang="en-GB" dirty="0"/>
              <a:t>											</a:t>
            </a:r>
            <a:r>
              <a:rPr lang="en-GB" sz="2800" dirty="0"/>
              <a:t>/Head of Finance</a:t>
            </a:r>
          </a:p>
          <a:p>
            <a:endParaRPr lang="da-DK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118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88186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91285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9. Bar Department</a:t>
            </a:r>
          </a:p>
          <a:p>
            <a:r>
              <a:rPr lang="en-GB" dirty="0"/>
              <a:t>													</a:t>
            </a:r>
            <a:r>
              <a:rPr lang="en-GB" sz="2800" dirty="0"/>
              <a:t>/Head of Bar</a:t>
            </a:r>
          </a:p>
          <a:p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400" dirty="0"/>
              <a:t>Freddy is stepping in for Bart this semester</a:t>
            </a:r>
          </a:p>
          <a:p>
            <a:r>
              <a:rPr lang="en-GB" sz="2400" dirty="0"/>
              <a:t>We need your help on the 17</a:t>
            </a:r>
            <a:r>
              <a:rPr lang="en-GB" sz="2400" baseline="30000" dirty="0"/>
              <a:t>th</a:t>
            </a:r>
            <a:r>
              <a:rPr lang="en-GB" sz="2400" dirty="0"/>
              <a:t> of February</a:t>
            </a:r>
          </a:p>
          <a:p>
            <a:r>
              <a:rPr lang="da-DK" sz="2400" dirty="0"/>
              <a:t>Pl</a:t>
            </a:r>
            <a:r>
              <a:rPr lang="en-GB" sz="2400" dirty="0"/>
              <a:t>anday</a:t>
            </a:r>
          </a:p>
          <a:p>
            <a:r>
              <a:rPr lang="da-DK" sz="2400" dirty="0"/>
              <a:t>Phones</a:t>
            </a:r>
          </a:p>
          <a:p>
            <a:r>
              <a:rPr lang="da-DK" sz="2400" dirty="0"/>
              <a:t>Studenterbolaget</a:t>
            </a:r>
          </a:p>
          <a:p>
            <a:r>
              <a:rPr lang="da-DK" sz="2400" dirty="0"/>
              <a:t>Posters</a:t>
            </a:r>
          </a:p>
          <a:p>
            <a:r>
              <a:rPr lang="da-DK" sz="2400" dirty="0"/>
              <a:t>Heaps</a:t>
            </a:r>
            <a:endParaRPr lang="en-US" sz="28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" y="7047911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089979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1169259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10. Board members</a:t>
            </a:r>
          </a:p>
          <a:p>
            <a:r>
              <a:rPr lang="en-GB" dirty="0"/>
              <a:t>													</a:t>
            </a:r>
            <a:r>
              <a:rPr lang="en-GB" sz="2800" dirty="0"/>
              <a:t>/Charlotte</a:t>
            </a:r>
          </a:p>
          <a:p>
            <a:endParaRPr lang="da-DK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0481" y="7047911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3" y="7089979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540073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554736" y="727670"/>
            <a:ext cx="8789988" cy="977305"/>
          </a:xfrm>
        </p:spPr>
        <p:txBody>
          <a:bodyPr/>
          <a:lstStyle/>
          <a:p>
            <a:r>
              <a:rPr lang="da-DK" sz="3200" dirty="0"/>
              <a:t>9. </a:t>
            </a:r>
            <a:r>
              <a:rPr lang="en-US" sz="3200" dirty="0"/>
              <a:t>Other topics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3200" b="1" dirty="0"/>
              <a:t>Any further topics to discuss?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64375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106443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78705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lede 2" descr="Skærmbillede 2014-08-15 kl. 11.21.0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85" y="4790505"/>
            <a:ext cx="9961235" cy="2300432"/>
          </a:xfrm>
          <a:prstGeom prst="rect">
            <a:avLst/>
          </a:prstGeom>
        </p:spPr>
      </p:pic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>
          <a:xfrm>
            <a:off x="554736" y="920983"/>
            <a:ext cx="9229344" cy="1242418"/>
          </a:xfrm>
          <a:solidFill>
            <a:schemeClr val="bg1"/>
          </a:solidFill>
        </p:spPr>
        <p:txBody>
          <a:bodyPr/>
          <a:lstStyle/>
          <a:p>
            <a:r>
              <a:rPr lang="en-GB" dirty="0"/>
              <a:t>10. Next </a:t>
            </a:r>
            <a:r>
              <a:rPr lang="en-GB" dirty="0" smtClean="0"/>
              <a:t>meeting</a:t>
            </a:r>
            <a:endParaRPr lang="en-GB" dirty="0"/>
          </a:p>
          <a:p>
            <a:pPr marL="571500" indent="-57150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GB" sz="2400" dirty="0" smtClean="0"/>
              <a:t>Wednesday </a:t>
            </a:r>
            <a:r>
              <a:rPr lang="en-GB" sz="2400" dirty="0"/>
              <a:t>the 8</a:t>
            </a:r>
            <a:r>
              <a:rPr lang="en-GB" sz="2400" baseline="30000" dirty="0"/>
              <a:t>th</a:t>
            </a:r>
            <a:r>
              <a:rPr lang="en-GB" sz="2400" dirty="0"/>
              <a:t> of March, 17:00 at </a:t>
            </a:r>
            <a:r>
              <a:rPr lang="en-GB" sz="2400" dirty="0" err="1"/>
              <a:t>Søerne</a:t>
            </a:r>
            <a:endParaRPr lang="en-GB" sz="2400" dirty="0"/>
          </a:p>
        </p:txBody>
      </p:sp>
      <p:cxnSp>
        <p:nvCxnSpPr>
          <p:cNvPr id="7" name="Lige forbindelse 6"/>
          <p:cNvCxnSpPr/>
          <p:nvPr/>
        </p:nvCxnSpPr>
        <p:spPr>
          <a:xfrm>
            <a:off x="292100" y="381000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/>
        </p:nvCxnSpPr>
        <p:spPr>
          <a:xfrm>
            <a:off x="271302" y="381000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ektangel 9"/>
          <p:cNvSpPr/>
          <p:nvPr/>
        </p:nvSpPr>
        <p:spPr>
          <a:xfrm>
            <a:off x="0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1" name="Tekstfelt 10"/>
          <p:cNvSpPr txBox="1"/>
          <p:nvPr/>
        </p:nvSpPr>
        <p:spPr>
          <a:xfrm>
            <a:off x="0" y="7102849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</p:spTree>
    <p:extLst>
      <p:ext uri="{BB962C8B-B14F-4D97-AF65-F5344CB8AC3E}">
        <p14:creationId xmlns:p14="http://schemas.microsoft.com/office/powerpoint/2010/main" val="27060725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ekst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Agenda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2"/>
          </p:nvPr>
        </p:nvSpPr>
        <p:spPr>
          <a:xfrm>
            <a:off x="554736" y="1495485"/>
            <a:ext cx="9384602" cy="410007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Approval of the agenda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Approval of the minutes from the last meeting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Orientation 				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Process: Vacant chairman seat						/Chairman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Event Department									/Head of Event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HR Department									/Head of HR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Status Winter study start kick-off party			/Head of Event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Financial situation 									/Head of Finance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Bar department									/Head of Bar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Board members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Other topics</a:t>
            </a:r>
          </a:p>
          <a:p>
            <a:pPr marL="514350" indent="-514350">
              <a:buFont typeface="+mj-lt"/>
              <a:buAutoNum type="arabicPeriod"/>
            </a:pPr>
            <a:r>
              <a:rPr lang="en-GB" sz="2000" dirty="0">
                <a:solidFill>
                  <a:schemeClr val="tx1"/>
                </a:solidFill>
              </a:rPr>
              <a:t>Next meeting</a:t>
            </a:r>
          </a:p>
          <a:p>
            <a:endParaRPr lang="da-DK" dirty="0"/>
          </a:p>
        </p:txBody>
      </p:sp>
      <p:cxnSp>
        <p:nvCxnSpPr>
          <p:cNvPr id="6" name="Lige forbindelse 5"/>
          <p:cNvCxnSpPr/>
          <p:nvPr/>
        </p:nvCxnSpPr>
        <p:spPr>
          <a:xfrm>
            <a:off x="275388" y="297435"/>
            <a:ext cx="12700" cy="3248086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Lige forbindelse 6"/>
          <p:cNvCxnSpPr/>
          <p:nvPr/>
        </p:nvCxnSpPr>
        <p:spPr>
          <a:xfrm>
            <a:off x="254590" y="297435"/>
            <a:ext cx="6019800" cy="0"/>
          </a:xfrm>
          <a:prstGeom prst="line">
            <a:avLst/>
          </a:prstGeom>
          <a:ln w="38100" cmpd="sng">
            <a:solidFill>
              <a:srgbClr val="750D24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ektangel 3"/>
          <p:cNvSpPr/>
          <p:nvPr/>
        </p:nvSpPr>
        <p:spPr>
          <a:xfrm>
            <a:off x="3175" y="7086137"/>
            <a:ext cx="9956050" cy="383620"/>
          </a:xfrm>
          <a:prstGeom prst="rect">
            <a:avLst/>
          </a:prstGeom>
          <a:solidFill>
            <a:srgbClr val="750D24"/>
          </a:solidFill>
          <a:ln>
            <a:solidFill>
              <a:srgbClr val="750D24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" name="Tekstfelt 4"/>
          <p:cNvSpPr txBox="1"/>
          <p:nvPr/>
        </p:nvSpPr>
        <p:spPr>
          <a:xfrm>
            <a:off x="11531" y="7116364"/>
            <a:ext cx="993933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500" spc="300" dirty="0">
                <a:solidFill>
                  <a:schemeClr val="bg1"/>
                </a:solidFill>
                <a:latin typeface="Verdana"/>
                <a:cs typeface="Verdana"/>
              </a:rPr>
              <a:t>-  Better together  -</a:t>
            </a:r>
          </a:p>
        </p:txBody>
      </p:sp>
    </p:spTree>
    <p:extLst>
      <p:ext uri="{BB962C8B-B14F-4D97-AF65-F5344CB8AC3E}">
        <p14:creationId xmlns:p14="http://schemas.microsoft.com/office/powerpoint/2010/main" val="107792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1. Approval of agenda?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da-DK" dirty="0"/>
              <a:t>Can all approve the agenda for todays meeting!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46912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1360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052607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2. </a:t>
            </a:r>
            <a:r>
              <a:rPr lang="da-DK" sz="3200" dirty="0"/>
              <a:t>Approval of minutes </a:t>
            </a:r>
          </a:p>
          <a:p>
            <a:r>
              <a:rPr lang="da-DK" sz="3200" dirty="0"/>
              <a:t>from the last meeting?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GB" sz="2400" dirty="0"/>
              <a:t>Please sign the minutes from </a:t>
            </a:r>
            <a:r>
              <a:rPr lang="en-GB" sz="2400" dirty="0" smtClean="0"/>
              <a:t>20</a:t>
            </a:r>
            <a:r>
              <a:rPr lang="en-GB" sz="2400" dirty="0" smtClean="0"/>
              <a:t>th </a:t>
            </a:r>
            <a:r>
              <a:rPr lang="en-GB" sz="2400" dirty="0"/>
              <a:t>board meeting.</a:t>
            </a:r>
          </a:p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175" y="575468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918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4096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3. </a:t>
            </a:r>
            <a:r>
              <a:rPr lang="en-GB" dirty="0"/>
              <a:t>Orientation</a:t>
            </a:r>
          </a:p>
          <a:p>
            <a:r>
              <a:rPr lang="da-DK" dirty="0"/>
              <a:t>												</a:t>
            </a:r>
            <a:r>
              <a:rPr lang="en-GB" dirty="0"/>
              <a:t> </a:t>
            </a:r>
            <a:r>
              <a:rPr lang="en-GB" sz="2800" dirty="0"/>
              <a:t>/Chairman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19132" y="2509911"/>
            <a:ext cx="91074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da-DK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Sebastian Pilgaard stops as </a:t>
            </a:r>
            <a:r>
              <a:rPr lang="da-DK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Chairman</a:t>
            </a:r>
            <a:endParaRPr lang="en-US" sz="24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1542727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4. </a:t>
            </a:r>
            <a:r>
              <a:rPr lang="en-GB" dirty="0"/>
              <a:t>Process: vacant Chairman seat</a:t>
            </a:r>
          </a:p>
          <a:p>
            <a:r>
              <a:rPr lang="da-DK" dirty="0"/>
              <a:t>												</a:t>
            </a:r>
            <a:r>
              <a:rPr lang="en-GB" dirty="0"/>
              <a:t> </a:t>
            </a:r>
            <a:r>
              <a:rPr lang="en-GB" sz="2800" dirty="0"/>
              <a:t>/Chairman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kstfelt 2"/>
          <p:cNvSpPr txBox="1"/>
          <p:nvPr/>
        </p:nvSpPr>
        <p:spPr>
          <a:xfrm>
            <a:off x="419132" y="2509911"/>
            <a:ext cx="9107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What is the process from here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Which tasks will be </a:t>
            </a:r>
            <a:r>
              <a:rPr lang="en-US" sz="2400" dirty="0" err="1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fullfild</a:t>
            </a:r>
            <a:r>
              <a:rPr lang="en-US" sz="24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  <a:sym typeface="Wingdings" panose="05000000000000000000" pitchFamily="2" charset="2"/>
              </a:rPr>
              <a:t> by whom</a:t>
            </a:r>
          </a:p>
        </p:txBody>
      </p:sp>
    </p:spTree>
    <p:extLst>
      <p:ext uri="{BB962C8B-B14F-4D97-AF65-F5344CB8AC3E}">
        <p14:creationId xmlns:p14="http://schemas.microsoft.com/office/powerpoint/2010/main" val="1201530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5. </a:t>
            </a:r>
            <a:r>
              <a:rPr lang="en-GB" dirty="0"/>
              <a:t>Event Department</a:t>
            </a:r>
          </a:p>
          <a:p>
            <a:r>
              <a:rPr lang="da-DK" dirty="0"/>
              <a:t>											</a:t>
            </a:r>
            <a:r>
              <a:rPr lang="en-GB" dirty="0"/>
              <a:t> </a:t>
            </a:r>
            <a:r>
              <a:rPr lang="en-GB" sz="2800" dirty="0"/>
              <a:t>/Head of event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6497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6. </a:t>
            </a:r>
            <a:r>
              <a:rPr lang="en-GB" dirty="0"/>
              <a:t>HR Department</a:t>
            </a:r>
          </a:p>
          <a:p>
            <a:r>
              <a:rPr lang="da-DK" dirty="0"/>
              <a:t>												</a:t>
            </a:r>
            <a:r>
              <a:rPr lang="en-GB" dirty="0"/>
              <a:t> </a:t>
            </a:r>
            <a:r>
              <a:rPr lang="en-GB" sz="2800" dirty="0"/>
              <a:t>/Head of HR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64379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da-DK" dirty="0"/>
              <a:t>7. </a:t>
            </a:r>
            <a:r>
              <a:rPr lang="en-GB" dirty="0"/>
              <a:t>Status Winter study start kick-off party</a:t>
            </a:r>
            <a:r>
              <a:rPr lang="da-DK" dirty="0"/>
              <a:t>			</a:t>
            </a:r>
            <a:r>
              <a:rPr lang="en-GB" dirty="0"/>
              <a:t> </a:t>
            </a:r>
            <a:r>
              <a:rPr lang="en-GB" sz="2800" dirty="0"/>
              <a:t>/Head of Event</a:t>
            </a:r>
            <a:endParaRPr lang="da-DK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975" y="7054850"/>
            <a:ext cx="100536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9" y="7096125"/>
            <a:ext cx="99377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5398735"/>
      </p:ext>
    </p:extLst>
  </p:cSld>
  <p:clrMapOvr>
    <a:masterClrMapping/>
  </p:clrMapOvr>
</p:sld>
</file>

<file path=ppt/theme/theme1.xml><?xml version="1.0" encoding="utf-8"?>
<a:theme xmlns:a="http://schemas.openxmlformats.org/drawingml/2006/main" name="PowerPoint_Cphbusiness Students_tes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PowerPoint_Cphbusiness Students_test.potx</Template>
  <TotalTime>580</TotalTime>
  <Words>170</Words>
  <Application>Microsoft Macintosh PowerPoint</Application>
  <PresentationFormat>Brugerdefineret</PresentationFormat>
  <Paragraphs>52</Paragraphs>
  <Slides>14</Slides>
  <Notes>0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4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14</vt:i4>
      </vt:variant>
    </vt:vector>
  </HeadingPairs>
  <TitlesOfParts>
    <vt:vector size="19" baseType="lpstr">
      <vt:lpstr>Calibri</vt:lpstr>
      <vt:lpstr>Verdana</vt:lpstr>
      <vt:lpstr>Wingdings</vt:lpstr>
      <vt:lpstr>Arial</vt:lpstr>
      <vt:lpstr>PowerPoint_Cphbusiness Students_test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CPH Business</Company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Martin Ove Christensen</dc:creator>
  <cp:lastModifiedBy>Charlotte Dalgaard Petersen (CDP - Teamleder - Cphbusiness)</cp:lastModifiedBy>
  <cp:revision>61</cp:revision>
  <cp:lastPrinted>2016-09-14T11:22:55Z</cp:lastPrinted>
  <dcterms:created xsi:type="dcterms:W3CDTF">2013-08-30T11:58:37Z</dcterms:created>
  <dcterms:modified xsi:type="dcterms:W3CDTF">2017-10-26T20:11:23Z</dcterms:modified>
</cp:coreProperties>
</file>