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8" r:id="rId4"/>
    <p:sldId id="264" r:id="rId5"/>
    <p:sldId id="280" r:id="rId6"/>
    <p:sldId id="284" r:id="rId7"/>
    <p:sldId id="285" r:id="rId8"/>
    <p:sldId id="286" r:id="rId9"/>
    <p:sldId id="265" r:id="rId10"/>
    <p:sldId id="269" r:id="rId11"/>
    <p:sldId id="270" r:id="rId12"/>
    <p:sldId id="288" r:id="rId13"/>
    <p:sldId id="287" r:id="rId14"/>
    <p:sldId id="273" r:id="rId15"/>
    <p:sldId id="276" r:id="rId16"/>
    <p:sldId id="283" r:id="rId17"/>
    <p:sldId id="263" r:id="rId18"/>
  </p:sldIdLst>
  <p:sldSz cx="9939338" cy="7451725"/>
  <p:notesSz cx="6797675" cy="9872663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750D24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9855" autoAdjust="0"/>
  </p:normalViewPr>
  <p:slideViewPr>
    <p:cSldViewPr snapToGrid="0" snapToObjects="1">
      <p:cViewPr varScale="1">
        <p:scale>
          <a:sx n="117" d="100"/>
          <a:sy n="117" d="100"/>
        </p:scale>
        <p:origin x="1208" y="17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D89F3-DB7C-4365-8352-99983499B045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E92AE27C-4B21-4C13-8774-248383C6DDE5}">
      <dgm:prSet phldrT="[Tekst]"/>
      <dgm:spPr/>
      <dgm:t>
        <a:bodyPr/>
        <a:lstStyle/>
        <a:p>
          <a:r>
            <a:rPr lang="en-US" noProof="0" dirty="0"/>
            <a:t>Board of directors (Email)</a:t>
          </a:r>
        </a:p>
      </dgm:t>
    </dgm:pt>
    <dgm:pt modelId="{E4268A8F-9E04-4AB4-9B15-3A40CFB2A914}" type="parTrans" cxnId="{0F894DB0-8474-413D-913E-CE0CEEB8A078}">
      <dgm:prSet/>
      <dgm:spPr/>
      <dgm:t>
        <a:bodyPr/>
        <a:lstStyle/>
        <a:p>
          <a:endParaRPr lang="da-DK"/>
        </a:p>
      </dgm:t>
    </dgm:pt>
    <dgm:pt modelId="{10EC0F20-4478-4974-B474-56AA4E10D824}" type="sibTrans" cxnId="{0F894DB0-8474-413D-913E-CE0CEEB8A078}">
      <dgm:prSet/>
      <dgm:spPr/>
      <dgm:t>
        <a:bodyPr/>
        <a:lstStyle/>
        <a:p>
          <a:endParaRPr lang="da-DK"/>
        </a:p>
      </dgm:t>
    </dgm:pt>
    <dgm:pt modelId="{A504D7AE-916F-4BDF-B84D-2CA6586C87E9}">
      <dgm:prSet phldrT="[Tekst]"/>
      <dgm:spPr/>
      <dgm:t>
        <a:bodyPr/>
        <a:lstStyle/>
        <a:p>
          <a:r>
            <a:rPr lang="en-US" noProof="0" dirty="0"/>
            <a:t>Internally in department (Email, Facebook)</a:t>
          </a:r>
        </a:p>
      </dgm:t>
    </dgm:pt>
    <dgm:pt modelId="{CB9BD892-86EE-417D-A4D4-3CDA744FDE27}" type="parTrans" cxnId="{79B6B22D-7461-4C22-885F-9315FC279FDA}">
      <dgm:prSet/>
      <dgm:spPr/>
      <dgm:t>
        <a:bodyPr/>
        <a:lstStyle/>
        <a:p>
          <a:endParaRPr lang="da-DK"/>
        </a:p>
      </dgm:t>
    </dgm:pt>
    <dgm:pt modelId="{3237FA8B-1F61-4998-8000-816426B73B95}" type="sibTrans" cxnId="{79B6B22D-7461-4C22-885F-9315FC279FDA}">
      <dgm:prSet/>
      <dgm:spPr/>
      <dgm:t>
        <a:bodyPr/>
        <a:lstStyle/>
        <a:p>
          <a:endParaRPr lang="da-DK"/>
        </a:p>
      </dgm:t>
    </dgm:pt>
    <dgm:pt modelId="{BF60F0FD-6BAF-40AB-A94F-9A0B5EB02DB5}">
      <dgm:prSet phldrT="[Tekst]"/>
      <dgm:spPr/>
      <dgm:t>
        <a:bodyPr/>
        <a:lstStyle/>
        <a:p>
          <a:r>
            <a:rPr lang="en-US" noProof="0" dirty="0"/>
            <a:t>Communication between departments (Email, Facebook)</a:t>
          </a:r>
        </a:p>
      </dgm:t>
    </dgm:pt>
    <dgm:pt modelId="{888AE2D0-70DC-4168-8CA6-F778E8EF63ED}" type="parTrans" cxnId="{D1865AC0-2358-4723-A99C-590536824E48}">
      <dgm:prSet/>
      <dgm:spPr/>
      <dgm:t>
        <a:bodyPr/>
        <a:lstStyle/>
        <a:p>
          <a:endParaRPr lang="da-DK"/>
        </a:p>
      </dgm:t>
    </dgm:pt>
    <dgm:pt modelId="{7ABE72D3-2297-48B9-89BB-0A4B753B6B84}" type="sibTrans" cxnId="{D1865AC0-2358-4723-A99C-590536824E48}">
      <dgm:prSet/>
      <dgm:spPr/>
      <dgm:t>
        <a:bodyPr/>
        <a:lstStyle/>
        <a:p>
          <a:endParaRPr lang="da-DK"/>
        </a:p>
      </dgm:t>
    </dgm:pt>
    <dgm:pt modelId="{0BD3D47D-4C29-471B-B257-490F959A80D2}" type="pres">
      <dgm:prSet presAssocID="{CAED89F3-DB7C-4365-8352-99983499B045}" presName="Name0" presStyleCnt="0">
        <dgm:presLayoutVars>
          <dgm:dir/>
          <dgm:animLvl val="lvl"/>
          <dgm:resizeHandles val="exact"/>
        </dgm:presLayoutVars>
      </dgm:prSet>
      <dgm:spPr/>
    </dgm:pt>
    <dgm:pt modelId="{61415A0F-06CF-4CFE-9940-75C31027B54A}" type="pres">
      <dgm:prSet presAssocID="{E92AE27C-4B21-4C13-8774-248383C6DDE5}" presName="Name8" presStyleCnt="0"/>
      <dgm:spPr/>
    </dgm:pt>
    <dgm:pt modelId="{67C8C3E3-0893-417E-8B79-7A203F4C80F3}" type="pres">
      <dgm:prSet presAssocID="{E92AE27C-4B21-4C13-8774-248383C6DDE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06284-C983-46F9-AE85-0CF77E025A60}" type="pres">
      <dgm:prSet presAssocID="{E92AE27C-4B21-4C13-8774-248383C6DD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FB756-2206-465E-9809-3ACEF1AE7E9B}" type="pres">
      <dgm:prSet presAssocID="{A504D7AE-916F-4BDF-B84D-2CA6586C87E9}" presName="Name8" presStyleCnt="0"/>
      <dgm:spPr/>
    </dgm:pt>
    <dgm:pt modelId="{8BC01915-4EBE-4DA4-8CCA-D8434CBB9352}" type="pres">
      <dgm:prSet presAssocID="{A504D7AE-916F-4BDF-B84D-2CA6586C87E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CF4555-893C-4EC2-BEF3-65ACB215113C}" type="pres">
      <dgm:prSet presAssocID="{A504D7AE-916F-4BDF-B84D-2CA6586C87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45E58-FF87-43B6-AF74-FBCD81A4078C}" type="pres">
      <dgm:prSet presAssocID="{BF60F0FD-6BAF-40AB-A94F-9A0B5EB02DB5}" presName="Name8" presStyleCnt="0"/>
      <dgm:spPr/>
    </dgm:pt>
    <dgm:pt modelId="{F01E8216-58E4-4A89-B3EA-B512564C6770}" type="pres">
      <dgm:prSet presAssocID="{BF60F0FD-6BAF-40AB-A94F-9A0B5EB02DB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CB3D6-9CE6-4B63-B81C-C087560D06CC}" type="pres">
      <dgm:prSet presAssocID="{BF60F0FD-6BAF-40AB-A94F-9A0B5EB02D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F1DC2B-070F-4B14-9D8D-E78C41D37274}" type="presOf" srcId="{E92AE27C-4B21-4C13-8774-248383C6DDE5}" destId="{67C8C3E3-0893-417E-8B79-7A203F4C80F3}" srcOrd="0" destOrd="0" presId="urn:microsoft.com/office/officeart/2005/8/layout/pyramid1"/>
    <dgm:cxn modelId="{1181B819-F70F-4FEE-8B93-315F904BFC8A}" type="presOf" srcId="{E92AE27C-4B21-4C13-8774-248383C6DDE5}" destId="{56B06284-C983-46F9-AE85-0CF77E025A60}" srcOrd="1" destOrd="0" presId="urn:microsoft.com/office/officeart/2005/8/layout/pyramid1"/>
    <dgm:cxn modelId="{79B6B22D-7461-4C22-885F-9315FC279FDA}" srcId="{CAED89F3-DB7C-4365-8352-99983499B045}" destId="{A504D7AE-916F-4BDF-B84D-2CA6586C87E9}" srcOrd="1" destOrd="0" parTransId="{CB9BD892-86EE-417D-A4D4-3CDA744FDE27}" sibTransId="{3237FA8B-1F61-4998-8000-816426B73B95}"/>
    <dgm:cxn modelId="{FFAD7610-7FF2-48D5-9809-1681AD37C117}" type="presOf" srcId="{A504D7AE-916F-4BDF-B84D-2CA6586C87E9}" destId="{CECF4555-893C-4EC2-BEF3-65ACB215113C}" srcOrd="1" destOrd="0" presId="urn:microsoft.com/office/officeart/2005/8/layout/pyramid1"/>
    <dgm:cxn modelId="{A99C240C-A29F-441A-98DC-C62D62F345DA}" type="presOf" srcId="{A504D7AE-916F-4BDF-B84D-2CA6586C87E9}" destId="{8BC01915-4EBE-4DA4-8CCA-D8434CBB9352}" srcOrd="0" destOrd="0" presId="urn:microsoft.com/office/officeart/2005/8/layout/pyramid1"/>
    <dgm:cxn modelId="{0F894DB0-8474-413D-913E-CE0CEEB8A078}" srcId="{CAED89F3-DB7C-4365-8352-99983499B045}" destId="{E92AE27C-4B21-4C13-8774-248383C6DDE5}" srcOrd="0" destOrd="0" parTransId="{E4268A8F-9E04-4AB4-9B15-3A40CFB2A914}" sibTransId="{10EC0F20-4478-4974-B474-56AA4E10D824}"/>
    <dgm:cxn modelId="{D1865AC0-2358-4723-A99C-590536824E48}" srcId="{CAED89F3-DB7C-4365-8352-99983499B045}" destId="{BF60F0FD-6BAF-40AB-A94F-9A0B5EB02DB5}" srcOrd="2" destOrd="0" parTransId="{888AE2D0-70DC-4168-8CA6-F778E8EF63ED}" sibTransId="{7ABE72D3-2297-48B9-89BB-0A4B753B6B84}"/>
    <dgm:cxn modelId="{9A910A25-3097-4607-80BD-668464B60821}" type="presOf" srcId="{CAED89F3-DB7C-4365-8352-99983499B045}" destId="{0BD3D47D-4C29-471B-B257-490F959A80D2}" srcOrd="0" destOrd="0" presId="urn:microsoft.com/office/officeart/2005/8/layout/pyramid1"/>
    <dgm:cxn modelId="{2310B608-152B-4FE2-9CD3-69F63E79AFAD}" type="presOf" srcId="{BF60F0FD-6BAF-40AB-A94F-9A0B5EB02DB5}" destId="{F01E8216-58E4-4A89-B3EA-B512564C6770}" srcOrd="0" destOrd="0" presId="urn:microsoft.com/office/officeart/2005/8/layout/pyramid1"/>
    <dgm:cxn modelId="{16EFA07B-2FB2-466B-8D30-FF95C1AA2869}" type="presOf" srcId="{BF60F0FD-6BAF-40AB-A94F-9A0B5EB02DB5}" destId="{0E3CB3D6-9CE6-4B63-B81C-C087560D06CC}" srcOrd="1" destOrd="0" presId="urn:microsoft.com/office/officeart/2005/8/layout/pyramid1"/>
    <dgm:cxn modelId="{065EAF3A-2A08-4C68-A302-F891B890E755}" type="presParOf" srcId="{0BD3D47D-4C29-471B-B257-490F959A80D2}" destId="{61415A0F-06CF-4CFE-9940-75C31027B54A}" srcOrd="0" destOrd="0" presId="urn:microsoft.com/office/officeart/2005/8/layout/pyramid1"/>
    <dgm:cxn modelId="{286190DB-9A15-4580-A788-3B35A0553A0D}" type="presParOf" srcId="{61415A0F-06CF-4CFE-9940-75C31027B54A}" destId="{67C8C3E3-0893-417E-8B79-7A203F4C80F3}" srcOrd="0" destOrd="0" presId="urn:microsoft.com/office/officeart/2005/8/layout/pyramid1"/>
    <dgm:cxn modelId="{67426076-01FB-4D60-84C0-4AC33016C394}" type="presParOf" srcId="{61415A0F-06CF-4CFE-9940-75C31027B54A}" destId="{56B06284-C983-46F9-AE85-0CF77E025A60}" srcOrd="1" destOrd="0" presId="urn:microsoft.com/office/officeart/2005/8/layout/pyramid1"/>
    <dgm:cxn modelId="{04B22FFB-8544-44B5-9CC8-B6CFE01E305B}" type="presParOf" srcId="{0BD3D47D-4C29-471B-B257-490F959A80D2}" destId="{1A7FB756-2206-465E-9809-3ACEF1AE7E9B}" srcOrd="1" destOrd="0" presId="urn:microsoft.com/office/officeart/2005/8/layout/pyramid1"/>
    <dgm:cxn modelId="{EB0C899C-1B70-462B-BD02-84C9993E59C1}" type="presParOf" srcId="{1A7FB756-2206-465E-9809-3ACEF1AE7E9B}" destId="{8BC01915-4EBE-4DA4-8CCA-D8434CBB9352}" srcOrd="0" destOrd="0" presId="urn:microsoft.com/office/officeart/2005/8/layout/pyramid1"/>
    <dgm:cxn modelId="{24010D96-F048-4073-92D2-59316194E034}" type="presParOf" srcId="{1A7FB756-2206-465E-9809-3ACEF1AE7E9B}" destId="{CECF4555-893C-4EC2-BEF3-65ACB215113C}" srcOrd="1" destOrd="0" presId="urn:microsoft.com/office/officeart/2005/8/layout/pyramid1"/>
    <dgm:cxn modelId="{A1D7C8B7-A621-420B-86F8-B73A1053BEDB}" type="presParOf" srcId="{0BD3D47D-4C29-471B-B257-490F959A80D2}" destId="{B2C45E58-FF87-43B6-AF74-FBCD81A4078C}" srcOrd="2" destOrd="0" presId="urn:microsoft.com/office/officeart/2005/8/layout/pyramid1"/>
    <dgm:cxn modelId="{F9FCEFEA-2173-40EA-A343-96CF50E35A31}" type="presParOf" srcId="{B2C45E58-FF87-43B6-AF74-FBCD81A4078C}" destId="{F01E8216-58E4-4A89-B3EA-B512564C6770}" srcOrd="0" destOrd="0" presId="urn:microsoft.com/office/officeart/2005/8/layout/pyramid1"/>
    <dgm:cxn modelId="{E5ABFEEF-C8A6-439D-A9EB-EE55EF88E189}" type="presParOf" srcId="{B2C45E58-FF87-43B6-AF74-FBCD81A4078C}" destId="{0E3CB3D6-9CE6-4B63-B81C-C087560D06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C3E3-0893-417E-8B79-7A203F4C80F3}">
      <dsp:nvSpPr>
        <dsp:cNvPr id="0" name=""/>
        <dsp:cNvSpPr/>
      </dsp:nvSpPr>
      <dsp:spPr>
        <a:xfrm>
          <a:off x="2929995" y="0"/>
          <a:ext cx="2929995" cy="1366837"/>
        </a:xfrm>
        <a:prstGeom prst="trapezoid">
          <a:avLst>
            <a:gd name="adj" fmla="val 107182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/>
            <a:t>Board of directors (Email)</a:t>
          </a:r>
        </a:p>
      </dsp:txBody>
      <dsp:txXfrm>
        <a:off x="2929995" y="0"/>
        <a:ext cx="2929995" cy="1366837"/>
      </dsp:txXfrm>
    </dsp:sp>
    <dsp:sp modelId="{8BC01915-4EBE-4DA4-8CCA-D8434CBB9352}">
      <dsp:nvSpPr>
        <dsp:cNvPr id="0" name=""/>
        <dsp:cNvSpPr/>
      </dsp:nvSpPr>
      <dsp:spPr>
        <a:xfrm>
          <a:off x="1464997" y="1366837"/>
          <a:ext cx="5859991" cy="1366837"/>
        </a:xfrm>
        <a:prstGeom prst="trapezoid">
          <a:avLst>
            <a:gd name="adj" fmla="val 107182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/>
            <a:t>Internally in department (Email, Facebook)</a:t>
          </a:r>
        </a:p>
      </dsp:txBody>
      <dsp:txXfrm>
        <a:off x="2490496" y="1366837"/>
        <a:ext cx="3808994" cy="1366837"/>
      </dsp:txXfrm>
    </dsp:sp>
    <dsp:sp modelId="{F01E8216-58E4-4A89-B3EA-B512564C6770}">
      <dsp:nvSpPr>
        <dsp:cNvPr id="0" name=""/>
        <dsp:cNvSpPr/>
      </dsp:nvSpPr>
      <dsp:spPr>
        <a:xfrm>
          <a:off x="0" y="2733674"/>
          <a:ext cx="8789987" cy="1366837"/>
        </a:xfrm>
        <a:prstGeom prst="trapezoid">
          <a:avLst>
            <a:gd name="adj" fmla="val 107182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/>
            <a:t>Communication between departments (Email, Facebook)</a:t>
          </a:r>
        </a:p>
      </dsp:txBody>
      <dsp:txXfrm>
        <a:off x="1538247" y="2733674"/>
        <a:ext cx="5713491" cy="136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spreadsheets/d/1poIKYsVZSxI_Y0ZAduT-npDZxosAsDEce6lm6eB41Kg/edit#gid=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ph-vj41@cphbusiness.dk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finance@cphbusiness.d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1986558"/>
            <a:ext cx="8789988" cy="1242418"/>
          </a:xfrm>
        </p:spPr>
        <p:txBody>
          <a:bodyPr/>
          <a:lstStyle/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Board meeting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54736" y="3228976"/>
            <a:ext cx="87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163B"/>
                </a:solidFill>
                <a:latin typeface="Verdana"/>
                <a:cs typeface="Verdana"/>
              </a:rPr>
              <a:t>14th of December 2016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2384"/>
          <a:stretch/>
        </p:blipFill>
        <p:spPr bwMode="auto">
          <a:xfrm>
            <a:off x="1" y="4153869"/>
            <a:ext cx="9939336" cy="2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8. The financial situation</a:t>
            </a:r>
          </a:p>
          <a:p>
            <a:r>
              <a:rPr lang="en-GB" dirty="0"/>
              <a:t>													</a:t>
            </a:r>
            <a:r>
              <a:rPr lang="en-GB" sz="2800" dirty="0"/>
              <a:t>/Chairman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/>
              <a:t>Balance of the account: 56.526,54 kr.</a:t>
            </a:r>
          </a:p>
          <a:p>
            <a:endParaRPr lang="en-US" sz="2400" dirty="0"/>
          </a:p>
          <a:p>
            <a:r>
              <a:rPr lang="en-US" sz="2400" dirty="0"/>
              <a:t>New way of doing our budgets: </a:t>
            </a:r>
            <a:r>
              <a:rPr lang="en-US" sz="2400" dirty="0">
                <a:hlinkClick r:id="rId2"/>
              </a:rPr>
              <a:t>https://docs.google.com/spreadsheets/d/1poIKYsVZSxI_Y0ZAduT-npDZxosAsDEce6lm6eB41Kg/edit#gid=0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118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8186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2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9. Bar Department</a:t>
            </a:r>
          </a:p>
          <a:p>
            <a:r>
              <a:rPr lang="en-GB" dirty="0"/>
              <a:t>													</a:t>
            </a:r>
            <a:r>
              <a:rPr lang="en-GB" sz="2800" dirty="0"/>
              <a:t>/Head of Bar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Discuss pros and cons of buying phones for </a:t>
            </a:r>
            <a:r>
              <a:rPr lang="en-US" dirty="0" err="1"/>
              <a:t>izettle</a:t>
            </a:r>
            <a:r>
              <a:rPr lang="en-US" dirty="0"/>
              <a:t> units in the </a:t>
            </a:r>
            <a:r>
              <a:rPr lang="en-US" dirty="0" err="1"/>
              <a:t>fridaybar</a:t>
            </a:r>
            <a:endParaRPr lang="en-US" dirty="0"/>
          </a:p>
          <a:p>
            <a:endParaRPr lang="en-US" dirty="0"/>
          </a:p>
          <a:p>
            <a:r>
              <a:rPr lang="en-US" dirty="0"/>
              <a:t>Vote for buying phones to the bar</a:t>
            </a:r>
          </a:p>
          <a:p>
            <a:endParaRPr lang="en-US" dirty="0"/>
          </a:p>
          <a:p>
            <a:r>
              <a:rPr lang="en-US" dirty="0"/>
              <a:t>Information about meeting with Henriette </a:t>
            </a:r>
            <a:r>
              <a:rPr lang="en-US" dirty="0" err="1"/>
              <a:t>Vollmers</a:t>
            </a:r>
            <a:r>
              <a:rPr lang="en-US" dirty="0"/>
              <a:t>-Hansen</a:t>
            </a:r>
          </a:p>
          <a:p>
            <a:endParaRPr lang="en-US" dirty="0"/>
          </a:p>
          <a:p>
            <a:r>
              <a:rPr lang="en-US" dirty="0"/>
              <a:t>Inventory from basement: Do we want to safe it?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10. Roskilde 2017</a:t>
            </a:r>
          </a:p>
          <a:p>
            <a:r>
              <a:rPr lang="en-GB" dirty="0"/>
              <a:t>													</a:t>
            </a:r>
            <a:r>
              <a:rPr lang="en-GB" sz="2800" dirty="0"/>
              <a:t>/Sebastian H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/>
              <a:t>Go through project description.</a:t>
            </a:r>
          </a:p>
          <a:p>
            <a:endParaRPr lang="en-US" sz="2400" dirty="0"/>
          </a:p>
          <a:p>
            <a:r>
              <a:rPr lang="en-US" sz="2400" dirty="0"/>
              <a:t>Update on Roskilde 2017</a:t>
            </a:r>
          </a:p>
          <a:p>
            <a:endParaRPr lang="en-US" sz="2400" dirty="0"/>
          </a:p>
          <a:p>
            <a:r>
              <a:rPr lang="en-US" sz="2400" dirty="0"/>
              <a:t>Approval of project description and budget.</a:t>
            </a:r>
          </a:p>
          <a:p>
            <a:endParaRPr lang="en-US" sz="2400" dirty="0"/>
          </a:p>
          <a:p>
            <a:r>
              <a:rPr lang="en-US" sz="2400" dirty="0"/>
              <a:t>All bills has to be send both to Sebastian Pilgaard &amp; </a:t>
            </a:r>
            <a:r>
              <a:rPr lang="en-US" sz="2400" dirty="0" err="1"/>
              <a:t>Vivi</a:t>
            </a:r>
            <a:r>
              <a:rPr lang="en-US" sz="2400" dirty="0"/>
              <a:t> – </a:t>
            </a:r>
            <a:r>
              <a:rPr lang="en-US" sz="2400" dirty="0">
                <a:hlinkClick r:id="rId2"/>
              </a:rPr>
              <a:t>finance@cphbusiness.dk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cph-vj41@cphbusiness.dk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Farewell to Sebastian H!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1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11. Evaluation of Semester party</a:t>
            </a:r>
          </a:p>
          <a:p>
            <a:r>
              <a:rPr lang="en-GB" dirty="0"/>
              <a:t>													</a:t>
            </a:r>
            <a:r>
              <a:rPr lang="en-GB" sz="2800" dirty="0"/>
              <a:t>/Chairman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  <a:p>
            <a:r>
              <a:rPr lang="en-US" dirty="0"/>
              <a:t>Preparation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Location</a:t>
            </a:r>
          </a:p>
          <a:p>
            <a:endParaRPr lang="en-US" dirty="0"/>
          </a:p>
          <a:p>
            <a:r>
              <a:rPr lang="en-US" dirty="0"/>
              <a:t>Proposals for changes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5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776" y="723820"/>
            <a:ext cx="9826562" cy="1242418"/>
          </a:xfrm>
        </p:spPr>
        <p:txBody>
          <a:bodyPr/>
          <a:lstStyle/>
          <a:p>
            <a:r>
              <a:rPr lang="en-US" dirty="0"/>
              <a:t>12. </a:t>
            </a:r>
            <a:r>
              <a:rPr lang="en-US" sz="2800" dirty="0"/>
              <a:t>Subjects for discussion at Advisory board		</a:t>
            </a:r>
            <a:r>
              <a:rPr lang="en-US" dirty="0"/>
              <a:t>													</a:t>
            </a:r>
            <a:r>
              <a:rPr lang="en-US" sz="2800" dirty="0"/>
              <a:t>/Chairman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Proposals for any strategic subjects</a:t>
            </a:r>
          </a:p>
          <a:p>
            <a:r>
              <a:rPr lang="en-US" dirty="0"/>
              <a:t>Proposals for any operation subjects</a:t>
            </a:r>
          </a:p>
          <a:p>
            <a:r>
              <a:rPr lang="en-US" dirty="0"/>
              <a:t>Etc.?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37386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79454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9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384602" cy="977305"/>
          </a:xfrm>
        </p:spPr>
        <p:txBody>
          <a:bodyPr/>
          <a:lstStyle/>
          <a:p>
            <a:pPr marL="0" indent="0"/>
            <a:r>
              <a:rPr lang="en-GB" sz="3200" dirty="0"/>
              <a:t>13. Update on chain of communication														</a:t>
            </a:r>
            <a:r>
              <a:rPr lang="en-GB" sz="2800" dirty="0"/>
              <a:t>/Chairman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Pladsholder til indhold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14372405"/>
              </p:ext>
            </p:extLst>
          </p:nvPr>
        </p:nvGraphicFramePr>
        <p:xfrm>
          <a:off x="554038" y="2300288"/>
          <a:ext cx="8789987" cy="41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051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r>
              <a:rPr lang="da-DK" sz="3200" dirty="0"/>
              <a:t>14. </a:t>
            </a:r>
            <a:r>
              <a:rPr lang="en-US" sz="3200" dirty="0"/>
              <a:t>Other 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b="1" dirty="0"/>
              <a:t>Any further topics to discuss?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7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4-08-15 kl. 1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" y="4790505"/>
            <a:ext cx="9961235" cy="230043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920983"/>
            <a:ext cx="9229344" cy="124241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15. Next meeting!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Wednesday the 11</a:t>
            </a:r>
            <a:r>
              <a:rPr lang="en-GB" sz="2400" baseline="30000" dirty="0"/>
              <a:t>th</a:t>
            </a:r>
            <a:r>
              <a:rPr lang="en-GB" sz="2400" dirty="0"/>
              <a:t> of January, 16:00 at </a:t>
            </a:r>
            <a:r>
              <a:rPr lang="en-GB" sz="2400" dirty="0" err="1"/>
              <a:t>Søerne</a:t>
            </a:r>
            <a:endParaRPr lang="en-GB" sz="2400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Wednesday the 1</a:t>
            </a:r>
            <a:r>
              <a:rPr lang="en-GB" sz="2400" baseline="30000" dirty="0"/>
              <a:t>st</a:t>
            </a:r>
            <a:r>
              <a:rPr lang="en-GB" sz="2400" dirty="0"/>
              <a:t> of February, 16:00 at </a:t>
            </a:r>
            <a:r>
              <a:rPr lang="en-GB" sz="2400" dirty="0" err="1"/>
              <a:t>Søerne</a:t>
            </a:r>
            <a:endParaRPr lang="en-GB" sz="24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27060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495485"/>
            <a:ext cx="9384602" cy="4100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Orientation 			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Meeting calendar		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Communication Department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Event Department		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Winter study start event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Financial situation 									/Head of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Bar department									/Head of Bar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Roskilde 2017										/Sebastian 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Evaluation of semester party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Subjects for discussion at Advisory board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Update on chain of communication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Next meeting</a:t>
            </a:r>
          </a:p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75388" y="297435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54590" y="297435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175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1531" y="7116364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10779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Approval of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/>
              <a:t>Can all approve the agenda for todays meeting!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136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6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sz="3200" dirty="0"/>
              <a:t>Approval of minutes </a:t>
            </a:r>
          </a:p>
          <a:p>
            <a:r>
              <a:rPr lang="da-DK" sz="3200" dirty="0"/>
              <a:t>from the last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Please sign the minutes from 18th board meeting.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5468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91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3. </a:t>
            </a:r>
            <a:r>
              <a:rPr lang="en-GB" dirty="0"/>
              <a:t>Orientation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636520"/>
            <a:ext cx="9107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up of political cooperation with other academies</a:t>
            </a:r>
          </a:p>
          <a:p>
            <a:pPr marL="839785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organization</a:t>
            </a:r>
          </a:p>
          <a:p>
            <a:pPr marL="839785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academies will be invited</a:t>
            </a:r>
          </a:p>
          <a:p>
            <a:pPr marL="839785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this point Dania &amp; KEA is apart of the working group</a:t>
            </a:r>
          </a:p>
          <a:p>
            <a:pPr marL="839785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Sebastian &amp; Leo </a:t>
            </a:r>
          </a:p>
        </p:txBody>
      </p:sp>
    </p:spTree>
    <p:extLst>
      <p:ext uri="{BB962C8B-B14F-4D97-AF65-F5344CB8AC3E}">
        <p14:creationId xmlns:p14="http://schemas.microsoft.com/office/powerpoint/2010/main" val="11542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4. </a:t>
            </a:r>
            <a:r>
              <a:rPr lang="en-GB" dirty="0"/>
              <a:t>Meeting Calendar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636520"/>
            <a:ext cx="910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have a meeting calendar for the next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send the dates at the invitation to this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0173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5. </a:t>
            </a:r>
            <a:r>
              <a:rPr lang="en-GB" dirty="0"/>
              <a:t>Communication Department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636520"/>
            <a:ext cx="910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Head of Communication – Vote to be in the board</a:t>
            </a:r>
          </a:p>
        </p:txBody>
      </p:sp>
    </p:spTree>
    <p:extLst>
      <p:ext uri="{BB962C8B-B14F-4D97-AF65-F5344CB8AC3E}">
        <p14:creationId xmlns:p14="http://schemas.microsoft.com/office/powerpoint/2010/main" val="213958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6. </a:t>
            </a:r>
            <a:r>
              <a:rPr lang="en-GB" dirty="0"/>
              <a:t>Event Department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636520"/>
            <a:ext cx="910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Head of Event – Vote to be in the board</a:t>
            </a:r>
          </a:p>
        </p:txBody>
      </p:sp>
    </p:spTree>
    <p:extLst>
      <p:ext uri="{BB962C8B-B14F-4D97-AF65-F5344CB8AC3E}">
        <p14:creationId xmlns:p14="http://schemas.microsoft.com/office/powerpoint/2010/main" val="398649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7. </a:t>
            </a:r>
            <a:r>
              <a:rPr lang="en-GB" dirty="0"/>
              <a:t>Winter study start event</a:t>
            </a:r>
          </a:p>
          <a:p>
            <a:r>
              <a:rPr lang="da-DK" dirty="0"/>
              <a:t>												</a:t>
            </a:r>
            <a:r>
              <a:rPr lang="da-DK" sz="2800" dirty="0"/>
              <a:t>	</a:t>
            </a:r>
            <a:r>
              <a:rPr lang="en-GB" sz="2800" dirty="0"/>
              <a:t>/Chairman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251425"/>
            <a:ext cx="8789988" cy="4100071"/>
          </a:xfrm>
        </p:spPr>
        <p:txBody>
          <a:bodyPr/>
          <a:lstStyle/>
          <a:p>
            <a:r>
              <a:rPr lang="en-US" sz="2400" dirty="0"/>
              <a:t>Friday the 10 of February from 14 o’clock</a:t>
            </a:r>
          </a:p>
          <a:p>
            <a:pPr lvl="1"/>
            <a:r>
              <a:rPr lang="en-US" sz="1800" dirty="0"/>
              <a:t>The overall responsible will be the Event department</a:t>
            </a:r>
          </a:p>
          <a:p>
            <a:pPr lvl="1"/>
            <a:endParaRPr lang="en-US" sz="1800" dirty="0"/>
          </a:p>
          <a:p>
            <a:r>
              <a:rPr lang="en-US" sz="2400" dirty="0"/>
              <a:t>We need a external venue (capacity 500 people)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183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741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494</TotalTime>
  <Words>388</Words>
  <Application>Microsoft Macintosh PowerPoint</Application>
  <PresentationFormat>Brugerdefineret</PresentationFormat>
  <Paragraphs>96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PowerPoint_Cphbusiness Students_test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Charlotte Dalgaard Petersen (CDP - Teamleder - Cphbusiness)</cp:lastModifiedBy>
  <cp:revision>52</cp:revision>
  <cp:lastPrinted>2016-09-14T11:22:55Z</cp:lastPrinted>
  <dcterms:created xsi:type="dcterms:W3CDTF">2013-08-30T11:58:37Z</dcterms:created>
  <dcterms:modified xsi:type="dcterms:W3CDTF">2017-10-26T19:56:13Z</dcterms:modified>
</cp:coreProperties>
</file>