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8" r:id="rId3"/>
    <p:sldId id="290" r:id="rId4"/>
    <p:sldId id="323" r:id="rId5"/>
    <p:sldId id="308" r:id="rId6"/>
    <p:sldId id="322" r:id="rId7"/>
    <p:sldId id="324" r:id="rId8"/>
    <p:sldId id="310" r:id="rId9"/>
    <p:sldId id="306" r:id="rId10"/>
    <p:sldId id="319" r:id="rId11"/>
    <p:sldId id="312" r:id="rId12"/>
    <p:sldId id="299" r:id="rId13"/>
    <p:sldId id="297" r:id="rId14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04040"/>
    <a:srgbClr val="8C0026"/>
    <a:srgbClr val="00163B"/>
    <a:srgbClr val="385C7F"/>
    <a:srgbClr val="750D24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 autoAdjust="0"/>
    <p:restoredTop sz="52610" autoAdjust="0"/>
  </p:normalViewPr>
  <p:slideViewPr>
    <p:cSldViewPr snapToGrid="0" snapToObjects="1">
      <p:cViewPr>
        <p:scale>
          <a:sx n="83" d="100"/>
          <a:sy n="83" d="100"/>
        </p:scale>
        <p:origin x="200" y="-520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03/05/2017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03/05/2017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56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2932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107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28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605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21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015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887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138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3573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99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 smtClean="0"/>
              <a:t>Træk</a:t>
            </a:r>
            <a:r>
              <a:rPr lang="en-US" dirty="0" smtClean="0"/>
              <a:t> </a:t>
            </a:r>
            <a:r>
              <a:rPr lang="en-US" dirty="0" err="1" smtClean="0"/>
              <a:t>billede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pladsholder</a:t>
            </a:r>
            <a:r>
              <a:rPr lang="en-US" dirty="0" smtClean="0"/>
              <a:t>,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symbol for at </a:t>
            </a:r>
            <a:r>
              <a:rPr lang="en-US" dirty="0" err="1" smtClean="0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8" y="2323356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453910" y="3433011"/>
            <a:ext cx="3021915" cy="3021915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880486" y="3433011"/>
            <a:ext cx="57763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  <a:latin typeface="Verdana"/>
                <a:cs typeface="Verdana"/>
              </a:rPr>
              <a:t>23rd </a:t>
            </a:r>
            <a:r>
              <a:rPr lang="da-DK" sz="2800" dirty="0" smtClean="0">
                <a:solidFill>
                  <a:schemeClr val="bg1"/>
                </a:solidFill>
                <a:latin typeface="Verdana"/>
                <a:cs typeface="Verdana"/>
              </a:rPr>
              <a:t>meeting</a:t>
            </a:r>
          </a:p>
          <a:p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Board of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directors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880486" y="4504311"/>
            <a:ext cx="408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 smtClean="0">
                <a:solidFill>
                  <a:schemeClr val="bg1"/>
                </a:solidFill>
                <a:latin typeface="Verdana"/>
                <a:cs typeface="Verdana"/>
              </a:rPr>
              <a:t>3 May</a:t>
            </a:r>
            <a:r>
              <a:rPr lang="da-DK" sz="18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1800" dirty="0" smtClean="0">
                <a:solidFill>
                  <a:schemeClr val="bg1"/>
                </a:solidFill>
                <a:latin typeface="Verdana"/>
                <a:cs typeface="Verdana"/>
              </a:rPr>
              <a:t>2017</a:t>
            </a:r>
            <a:endParaRPr lang="da-DK"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dirty="0" err="1" smtClean="0"/>
              <a:t>Study</a:t>
            </a:r>
            <a:r>
              <a:rPr lang="da-DK" dirty="0" smtClean="0"/>
              <a:t> start / Frederik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3" r="16235"/>
          <a:stretch/>
        </p:blipFill>
        <p:spPr>
          <a:xfrm>
            <a:off x="6108874" y="1118203"/>
            <a:ext cx="3640156" cy="3623644"/>
          </a:xfrm>
          <a:prstGeom prst="ellipse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7928952" y="4381847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414952" y="4381847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Pladsholder til indhold 1"/>
          <p:cNvSpPr>
            <a:spLocks noGrp="1"/>
          </p:cNvSpPr>
          <p:nvPr>
            <p:ph sz="quarter" idx="12"/>
          </p:nvPr>
        </p:nvSpPr>
        <p:spPr>
          <a:xfrm>
            <a:off x="368754" y="2045776"/>
            <a:ext cx="6537015" cy="49749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Study start evaluation</a:t>
            </a:r>
          </a:p>
          <a:p>
            <a:pPr marL="949124" lvl="1" indent="-514350">
              <a:buFont typeface="+mj-lt"/>
              <a:buAutoNum type="arabicPeriod"/>
            </a:pPr>
            <a:r>
              <a:rPr lang="en-GB" sz="2500" dirty="0" smtClean="0">
                <a:sym typeface="Wingdings"/>
              </a:rPr>
              <a:t>Intro bars winter 2017</a:t>
            </a:r>
          </a:p>
          <a:p>
            <a:pPr marL="949124" lvl="1" indent="-514350">
              <a:buFont typeface="+mj-lt"/>
              <a:buAutoNum type="arabicPeriod"/>
            </a:pPr>
            <a:r>
              <a:rPr lang="en-GB" sz="2500" dirty="0" smtClean="0">
                <a:sym typeface="Wingdings"/>
              </a:rPr>
              <a:t>Intro weeks</a:t>
            </a:r>
          </a:p>
          <a:p>
            <a:pPr marL="949124" lvl="1" indent="-514350">
              <a:buFont typeface="+mj-lt"/>
              <a:buAutoNum type="arabicPeriod"/>
            </a:pPr>
            <a:r>
              <a:rPr lang="en-GB" sz="2500" dirty="0" smtClean="0">
                <a:sym typeface="Wingdings"/>
              </a:rPr>
              <a:t>Tutors</a:t>
            </a:r>
          </a:p>
          <a:p>
            <a:pPr marL="949124" lvl="1" indent="-514350">
              <a:buFont typeface="+mj-lt"/>
              <a:buAutoNum type="arabicPeriod"/>
            </a:pPr>
            <a:r>
              <a:rPr lang="en-GB" sz="2500" dirty="0" smtClean="0">
                <a:sym typeface="Wingdings"/>
              </a:rPr>
              <a:t>Intro tour 2017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Presentations in the intro week</a:t>
            </a:r>
          </a:p>
          <a:p>
            <a:pPr marL="949124" lvl="1" indent="-514350">
              <a:buFont typeface="+mj-lt"/>
              <a:buAutoNum type="arabicPeriod"/>
            </a:pPr>
            <a:r>
              <a:rPr lang="en-GB" sz="2500" dirty="0" smtClean="0">
                <a:sym typeface="Wingdings"/>
              </a:rPr>
              <a:t>28/8 </a:t>
            </a:r>
            <a:r>
              <a:rPr lang="mr-IN" sz="2500" dirty="0" smtClean="0">
                <a:sym typeface="Wingdings"/>
              </a:rPr>
              <a:t>–</a:t>
            </a:r>
            <a:r>
              <a:rPr lang="en-GB" sz="2500" dirty="0" smtClean="0">
                <a:sym typeface="Wingdings"/>
              </a:rPr>
              <a:t> 8/9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Intro bars summer 2017</a:t>
            </a:r>
          </a:p>
          <a:p>
            <a:pPr marL="949124" lvl="2" indent="-514350">
              <a:buFont typeface="+mj-lt"/>
              <a:buAutoNum type="arabicPeriod"/>
            </a:pPr>
            <a:r>
              <a:rPr lang="en-GB" sz="2500" dirty="0">
                <a:sym typeface="Wingdings"/>
              </a:rPr>
              <a:t>28/8 </a:t>
            </a:r>
            <a:r>
              <a:rPr lang="mr-IN" sz="2500" dirty="0">
                <a:sym typeface="Wingdings"/>
              </a:rPr>
              <a:t>–</a:t>
            </a:r>
            <a:r>
              <a:rPr lang="en-GB" sz="2500" dirty="0">
                <a:sym typeface="Wingdings"/>
              </a:rPr>
              <a:t> </a:t>
            </a:r>
            <a:r>
              <a:rPr lang="en-GB" sz="2500" dirty="0" smtClean="0">
                <a:sym typeface="Wingdings"/>
              </a:rPr>
              <a:t>7/9</a:t>
            </a:r>
            <a:endParaRPr lang="en-GB" sz="2500" dirty="0"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Intro event “</a:t>
            </a:r>
            <a:r>
              <a:rPr lang="en-GB" sz="2800" dirty="0" err="1" smtClean="0">
                <a:sym typeface="Wingdings"/>
              </a:rPr>
              <a:t>Fælles</a:t>
            </a:r>
            <a:r>
              <a:rPr lang="en-GB" sz="2800" dirty="0" smtClean="0">
                <a:sym typeface="Wingdings"/>
              </a:rPr>
              <a:t> </a:t>
            </a:r>
            <a:r>
              <a:rPr lang="en-GB" sz="2800" dirty="0" err="1" smtClean="0">
                <a:sym typeface="Wingdings"/>
              </a:rPr>
              <a:t>i</a:t>
            </a:r>
            <a:r>
              <a:rPr lang="en-GB" sz="2800" dirty="0" smtClean="0">
                <a:sym typeface="Wingdings"/>
              </a:rPr>
              <a:t> </a:t>
            </a:r>
            <a:r>
              <a:rPr lang="en-GB" sz="2800" dirty="0" err="1" smtClean="0">
                <a:sym typeface="Wingdings"/>
              </a:rPr>
              <a:t>Fælled</a:t>
            </a:r>
            <a:r>
              <a:rPr lang="en-GB" sz="2800" dirty="0" smtClean="0">
                <a:sym typeface="Wingdings"/>
              </a:rPr>
              <a:t>” 8/9</a:t>
            </a:r>
            <a:endParaRPr lang="en-GB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4705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464232"/>
            <a:ext cx="9007719" cy="43860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sz="2500" dirty="0" err="1" smtClean="0">
                <a:sym typeface="Wingdings"/>
              </a:rPr>
              <a:t>Culture</a:t>
            </a:r>
            <a:r>
              <a:rPr lang="da-DK" sz="2500" dirty="0" smtClean="0">
                <a:sym typeface="Wingdings"/>
              </a:rPr>
              <a:t> and vision / Viktoria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500" dirty="0">
                <a:sym typeface="Wingdings"/>
              </a:rPr>
              <a:t>P</a:t>
            </a:r>
            <a:r>
              <a:rPr lang="da-DK" sz="2500" dirty="0" smtClean="0">
                <a:sym typeface="Wingdings"/>
              </a:rPr>
              <a:t>icture database / Rikke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500" dirty="0" err="1" smtClean="0">
                <a:sym typeface="Wingdings"/>
              </a:rPr>
              <a:t>Exam</a:t>
            </a:r>
            <a:r>
              <a:rPr lang="da-DK" sz="2500" dirty="0" smtClean="0">
                <a:sym typeface="Wingdings"/>
              </a:rPr>
              <a:t> </a:t>
            </a:r>
            <a:r>
              <a:rPr lang="da-DK" sz="2500" dirty="0" err="1" smtClean="0">
                <a:sym typeface="Wingdings"/>
              </a:rPr>
              <a:t>training</a:t>
            </a:r>
            <a:r>
              <a:rPr lang="da-DK" sz="2500" dirty="0" smtClean="0">
                <a:sym typeface="Wingdings"/>
              </a:rPr>
              <a:t> workshop / Charlotte</a:t>
            </a:r>
            <a:endParaRPr lang="da-DK" sz="2500" dirty="0" smtClean="0"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en-GB" dirty="0" smtClean="0"/>
              <a:t>Other topics</a:t>
            </a:r>
            <a:endParaRPr lang="en-GB" dirty="0"/>
          </a:p>
        </p:txBody>
      </p:sp>
      <p:sp>
        <p:nvSpPr>
          <p:cNvPr id="5" name="Ellipse 4"/>
          <p:cNvSpPr/>
          <p:nvPr/>
        </p:nvSpPr>
        <p:spPr>
          <a:xfrm>
            <a:off x="9072784" y="6720582"/>
            <a:ext cx="489670" cy="48967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761890" y="6765966"/>
            <a:ext cx="318285" cy="318285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02877" y="5357001"/>
            <a:ext cx="1636309" cy="1568107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62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732590" y="3062522"/>
            <a:ext cx="3021915" cy="3021915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73476" y="2987550"/>
            <a:ext cx="61712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meeting:</a:t>
            </a:r>
          </a:p>
          <a:p>
            <a:r>
              <a:rPr lang="da-DK" sz="2800" dirty="0" err="1" smtClean="0">
                <a:solidFill>
                  <a:schemeClr val="bg1"/>
                </a:solidFill>
                <a:latin typeface="Verdana"/>
                <a:cs typeface="Verdana"/>
              </a:rPr>
              <a:t>Wednes</a:t>
            </a:r>
            <a:r>
              <a:rPr lang="da-DK" sz="2800" dirty="0" err="1" smtClean="0">
                <a:solidFill>
                  <a:schemeClr val="bg1"/>
                </a:solidFill>
                <a:latin typeface="Verdana"/>
                <a:cs typeface="Verdana"/>
              </a:rPr>
              <a:t>day</a:t>
            </a:r>
            <a:r>
              <a:rPr lang="da-DK" sz="2800" dirty="0" smtClean="0">
                <a:solidFill>
                  <a:schemeClr val="bg1"/>
                </a:solidFill>
                <a:latin typeface="Verdana"/>
                <a:cs typeface="Verdana"/>
              </a:rPr>
              <a:t> 7 June</a:t>
            </a:r>
            <a:br>
              <a:rPr lang="da-DK" sz="2800" dirty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da-DK" sz="2800" dirty="0" smtClean="0">
                <a:solidFill>
                  <a:schemeClr val="bg1"/>
                </a:solidFill>
                <a:latin typeface="Verdana"/>
                <a:cs typeface="Verdana"/>
              </a:rPr>
              <a:t>from 17-19</a:t>
            </a:r>
            <a:endParaRPr lang="da-DK" sz="28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20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images-1.jpg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9" b="10193"/>
          <a:stretch/>
        </p:blipFill>
        <p:spPr>
          <a:xfrm>
            <a:off x="-4233" y="770465"/>
            <a:ext cx="9956271" cy="6451601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177800" y="996519"/>
            <a:ext cx="6070600" cy="60243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617930" y="3214578"/>
            <a:ext cx="4105740" cy="407444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pic>
        <p:nvPicPr>
          <p:cNvPr id="3" name="Billede 2" descr="CPH_IKON_facebook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203700"/>
            <a:ext cx="355600" cy="355600"/>
          </a:xfrm>
          <a:prstGeom prst="rect">
            <a:avLst/>
          </a:prstGeom>
        </p:spPr>
      </p:pic>
      <p:pic>
        <p:nvPicPr>
          <p:cNvPr id="4" name="Billede 3" descr="CPH_IKON_Instagram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889500"/>
            <a:ext cx="355600" cy="355600"/>
          </a:xfrm>
          <a:prstGeom prst="rect">
            <a:avLst/>
          </a:prstGeom>
        </p:spPr>
      </p:pic>
      <p:sp>
        <p:nvSpPr>
          <p:cNvPr id="12" name="Tekstfelt 11"/>
          <p:cNvSpPr txBox="1"/>
          <p:nvPr/>
        </p:nvSpPr>
        <p:spPr>
          <a:xfrm>
            <a:off x="2146300" y="4236135"/>
            <a:ext cx="420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dirty="0" smtClean="0">
                <a:solidFill>
                  <a:srgbClr val="404040"/>
                </a:solidFill>
                <a:latin typeface="Verdana"/>
                <a:cs typeface="Verdana"/>
              </a:rPr>
              <a:t>/</a:t>
            </a:r>
            <a:r>
              <a:rPr lang="da-DK" sz="1500" dirty="0" err="1" smtClean="0">
                <a:solidFill>
                  <a:srgbClr val="404040"/>
                </a:solidFill>
                <a:latin typeface="Verdana"/>
                <a:cs typeface="Verdana"/>
              </a:rPr>
              <a:t>cphbusinessstudents</a:t>
            </a:r>
            <a:endParaRPr lang="da-DK" sz="1500" dirty="0" smtClean="0">
              <a:solidFill>
                <a:srgbClr val="404040"/>
              </a:solidFill>
              <a:latin typeface="Verdana"/>
              <a:cs typeface="Verdana"/>
            </a:endParaRPr>
          </a:p>
          <a:p>
            <a:endParaRPr lang="da-DK" sz="1500" dirty="0">
              <a:solidFill>
                <a:srgbClr val="404040"/>
              </a:solidFill>
              <a:latin typeface="Verdana"/>
              <a:cs typeface="Verdana"/>
            </a:endParaRPr>
          </a:p>
          <a:p>
            <a:endParaRPr lang="da-DK" sz="1500" dirty="0" smtClean="0">
              <a:solidFill>
                <a:srgbClr val="404040"/>
              </a:solidFill>
              <a:latin typeface="Verdana"/>
              <a:cs typeface="Verdana"/>
            </a:endParaRPr>
          </a:p>
          <a:p>
            <a:r>
              <a:rPr lang="da-DK" sz="1500" dirty="0" smtClean="0">
                <a:solidFill>
                  <a:srgbClr val="404040"/>
                </a:solidFill>
                <a:latin typeface="Verdana"/>
                <a:cs typeface="Verdana"/>
              </a:rPr>
              <a:t>@</a:t>
            </a:r>
            <a:r>
              <a:rPr lang="da-DK" sz="1500" dirty="0" err="1" smtClean="0">
                <a:solidFill>
                  <a:srgbClr val="404040"/>
                </a:solidFill>
                <a:latin typeface="Verdana"/>
                <a:cs typeface="Verdana"/>
              </a:rPr>
              <a:t>cphbusiness_students</a:t>
            </a:r>
            <a:endParaRPr lang="da-DK" sz="1500" dirty="0">
              <a:solidFill>
                <a:srgbClr val="9F1132"/>
              </a:solidFill>
              <a:latin typeface="Verdana"/>
              <a:cs typeface="Verdana"/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1651000" y="5659557"/>
            <a:ext cx="4203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dirty="0" err="1" smtClean="0">
                <a:solidFill>
                  <a:srgbClr val="404040"/>
                </a:solidFill>
                <a:latin typeface="Verdana"/>
                <a:cs typeface="Verdana"/>
              </a:rPr>
              <a:t>Email</a:t>
            </a:r>
            <a:r>
              <a:rPr lang="da-DK" sz="1500" dirty="0" smtClean="0">
                <a:solidFill>
                  <a:srgbClr val="404040"/>
                </a:solidFill>
                <a:latin typeface="Verdana"/>
                <a:cs typeface="Verdana"/>
              </a:rPr>
              <a:t>: </a:t>
            </a:r>
            <a:r>
              <a:rPr lang="da-DK" sz="1500" dirty="0" err="1" smtClean="0">
                <a:solidFill>
                  <a:srgbClr val="9F1132"/>
                </a:solidFill>
                <a:latin typeface="Verdana"/>
                <a:cs typeface="Verdana"/>
              </a:rPr>
              <a:t>students</a:t>
            </a:r>
            <a:r>
              <a:rPr lang="da-DK" sz="1500" dirty="0" err="1" smtClean="0">
                <a:solidFill>
                  <a:srgbClr val="404040"/>
                </a:solidFill>
                <a:latin typeface="Verdana"/>
                <a:cs typeface="Verdana"/>
              </a:rPr>
              <a:t>@cphbusiness.dk</a:t>
            </a:r>
            <a:endParaRPr lang="da-DK" sz="1500" dirty="0">
              <a:solidFill>
                <a:srgbClr val="9F1132"/>
              </a:solidFill>
              <a:latin typeface="Verdana"/>
              <a:cs typeface="Verdana"/>
            </a:endParaRPr>
          </a:p>
        </p:txBody>
      </p:sp>
      <p:pic>
        <p:nvPicPr>
          <p:cNvPr id="15" name="Billede 14" descr="CPHbusiness_Students_RGB_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409" y="5842001"/>
            <a:ext cx="2106782" cy="514210"/>
          </a:xfrm>
          <a:prstGeom prst="rect">
            <a:avLst/>
          </a:prstGeom>
        </p:spPr>
      </p:pic>
      <p:sp>
        <p:nvSpPr>
          <p:cNvPr id="16" name="Tekstfelt 15"/>
          <p:cNvSpPr txBox="1"/>
          <p:nvPr/>
        </p:nvSpPr>
        <p:spPr>
          <a:xfrm>
            <a:off x="7200941" y="4559300"/>
            <a:ext cx="2224701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a-DK" sz="900" dirty="0" err="1" smtClean="0">
                <a:solidFill>
                  <a:srgbClr val="404040"/>
                </a:solidFill>
                <a:latin typeface="Verdana"/>
                <a:cs typeface="Verdana"/>
              </a:rPr>
              <a:t>Cphbusiness</a:t>
            </a:r>
            <a:r>
              <a:rPr lang="da-DK" sz="900" dirty="0" smtClean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da-DK" sz="900" dirty="0">
                <a:solidFill>
                  <a:srgbClr val="404040"/>
                </a:solidFill>
                <a:latin typeface="Verdana"/>
                <a:cs typeface="Verdana"/>
              </a:rPr>
              <a:t>Søerne</a:t>
            </a:r>
          </a:p>
          <a:p>
            <a:pPr>
              <a:lnSpc>
                <a:spcPct val="130000"/>
              </a:lnSpc>
            </a:pPr>
            <a:r>
              <a:rPr lang="da-DK" sz="900" dirty="0">
                <a:solidFill>
                  <a:srgbClr val="404040"/>
                </a:solidFill>
                <a:latin typeface="Verdana"/>
                <a:cs typeface="Verdana"/>
              </a:rPr>
              <a:t>Nansensgade 19</a:t>
            </a:r>
          </a:p>
          <a:p>
            <a:pPr>
              <a:lnSpc>
                <a:spcPct val="130000"/>
              </a:lnSpc>
            </a:pPr>
            <a:r>
              <a:rPr lang="da-DK" sz="900" dirty="0">
                <a:solidFill>
                  <a:srgbClr val="404040"/>
                </a:solidFill>
                <a:latin typeface="Verdana"/>
                <a:cs typeface="Verdana"/>
              </a:rPr>
              <a:t>DK-1366 København </a:t>
            </a:r>
            <a:r>
              <a:rPr lang="da-DK" sz="900" dirty="0" smtClean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endParaRPr lang="da-DK" sz="900" dirty="0">
              <a:solidFill>
                <a:srgbClr val="404040"/>
              </a:solidFill>
              <a:latin typeface="Verdana"/>
              <a:cs typeface="Verdana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700540" y="3471902"/>
            <a:ext cx="5329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dirty="0" err="1" smtClean="0">
                <a:solidFill>
                  <a:srgbClr val="404040"/>
                </a:solidFill>
                <a:latin typeface="Verdana"/>
                <a:cs typeface="Verdana"/>
              </a:rPr>
              <a:t>Keep</a:t>
            </a:r>
            <a:r>
              <a:rPr lang="da-DK" sz="3000" dirty="0" smtClean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da-DK" sz="3000" dirty="0" err="1" smtClean="0">
                <a:solidFill>
                  <a:srgbClr val="404040"/>
                </a:solidFill>
                <a:latin typeface="Verdana"/>
                <a:cs typeface="Verdana"/>
              </a:rPr>
              <a:t>updated</a:t>
            </a:r>
            <a:r>
              <a:rPr lang="da-DK" sz="3000" dirty="0" smtClean="0">
                <a:solidFill>
                  <a:srgbClr val="404040"/>
                </a:solidFill>
                <a:latin typeface="Verdana"/>
                <a:cs typeface="Verdana"/>
              </a:rPr>
              <a:t> on:</a:t>
            </a:r>
            <a:endParaRPr lang="da-DK" sz="3000" dirty="0">
              <a:solidFill>
                <a:srgbClr val="40404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461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04" y="3019515"/>
            <a:ext cx="3600000" cy="3600000"/>
          </a:xfrm>
          <a:prstGeom prst="ellipse">
            <a:avLst/>
          </a:prstGeom>
          <a:effectLst/>
        </p:spPr>
      </p:pic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09016" y="2300140"/>
            <a:ext cx="6019800" cy="410007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sz="2400" dirty="0" err="1" smtClean="0"/>
              <a:t>Approval</a:t>
            </a:r>
            <a:r>
              <a:rPr lang="da-DK" sz="2400" dirty="0" smtClean="0"/>
              <a:t> of </a:t>
            </a:r>
            <a:r>
              <a:rPr lang="da-DK" sz="2400" dirty="0" smtClean="0"/>
              <a:t>the agenda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 err="1" smtClean="0"/>
              <a:t>Approval</a:t>
            </a:r>
            <a:r>
              <a:rPr lang="da-DK" sz="2400" dirty="0" smtClean="0"/>
              <a:t> </a:t>
            </a:r>
            <a:r>
              <a:rPr lang="da-DK" sz="2400" dirty="0" smtClean="0"/>
              <a:t>of </a:t>
            </a:r>
            <a:r>
              <a:rPr lang="da-DK" sz="2400" dirty="0" err="1" smtClean="0"/>
              <a:t>minutes</a:t>
            </a:r>
            <a:endParaRPr lang="da-DK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2400" dirty="0" err="1" smtClean="0"/>
              <a:t>Orientation</a:t>
            </a:r>
            <a:endParaRPr lang="da-DK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2400" dirty="0" err="1" smtClean="0"/>
              <a:t>Strategy</a:t>
            </a:r>
            <a:r>
              <a:rPr lang="da-DK" sz="2400" dirty="0" smtClean="0"/>
              <a:t> status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 smtClean="0"/>
              <a:t>Financial situation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 smtClean="0"/>
              <a:t>Status </a:t>
            </a:r>
            <a:r>
              <a:rPr lang="mr-IN" sz="2400" dirty="0" smtClean="0"/>
              <a:t>–</a:t>
            </a:r>
            <a:r>
              <a:rPr lang="da-DK" sz="2400" dirty="0" smtClean="0"/>
              <a:t> events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 err="1" smtClean="0"/>
              <a:t>Study</a:t>
            </a:r>
            <a:r>
              <a:rPr lang="da-DK" sz="2400" dirty="0" smtClean="0"/>
              <a:t> start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 err="1" smtClean="0"/>
              <a:t>Other</a:t>
            </a:r>
            <a:r>
              <a:rPr lang="da-DK" sz="2400" dirty="0" smtClean="0"/>
              <a:t> </a:t>
            </a:r>
            <a:r>
              <a:rPr lang="da-DK" sz="2400" dirty="0" err="1" smtClean="0"/>
              <a:t>topics</a:t>
            </a:r>
            <a:endParaRPr lang="da-DK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2400" dirty="0" err="1" smtClean="0"/>
              <a:t>Next</a:t>
            </a:r>
            <a:r>
              <a:rPr lang="da-DK" sz="2400" dirty="0" smtClean="0"/>
              <a:t> </a:t>
            </a:r>
            <a:r>
              <a:rPr lang="da-DK" sz="2400" dirty="0" smtClean="0"/>
              <a:t>meeting</a:t>
            </a:r>
            <a:endParaRPr lang="da-DK" sz="24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A</a:t>
            </a:r>
            <a:r>
              <a:rPr lang="da-DK" dirty="0" smtClean="0"/>
              <a:t>genda</a:t>
            </a:r>
            <a:endParaRPr lang="da-DK" dirty="0"/>
          </a:p>
        </p:txBody>
      </p:sp>
      <p:sp>
        <p:nvSpPr>
          <p:cNvPr id="6" name="Ellipse 5"/>
          <p:cNvSpPr/>
          <p:nvPr/>
        </p:nvSpPr>
        <p:spPr>
          <a:xfrm>
            <a:off x="6132504" y="2791088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816748" y="6018215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816748" y="6619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732590" y="3062522"/>
            <a:ext cx="3021915" cy="3021915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2807046"/>
            <a:ext cx="4165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of agenda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732590" y="3062522"/>
            <a:ext cx="3021915" cy="3021915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2807046"/>
            <a:ext cx="4165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691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340244"/>
            <a:ext cx="8573767" cy="4649492"/>
          </a:xfrm>
        </p:spPr>
        <p:txBody>
          <a:bodyPr/>
          <a:lstStyle/>
          <a:p>
            <a:pPr defTabSz="914400">
              <a:spcBef>
                <a:spcPts val="0"/>
              </a:spcBef>
              <a:buClr>
                <a:srgbClr val="750D24"/>
              </a:buClr>
              <a:defRPr/>
            </a:pPr>
            <a:r>
              <a:rPr lang="en-GB" sz="2800" dirty="0" smtClean="0">
                <a:sym typeface="Wingdings"/>
              </a:rPr>
              <a:t>New Vice President</a:t>
            </a:r>
          </a:p>
          <a:p>
            <a:pPr defTabSz="914400">
              <a:spcBef>
                <a:spcPts val="0"/>
              </a:spcBef>
              <a:buClr>
                <a:srgbClr val="750D24"/>
              </a:buClr>
              <a:defRPr/>
            </a:pPr>
            <a:endParaRPr lang="en-GB" sz="2800" dirty="0" smtClean="0">
              <a:sym typeface="Wingdings"/>
            </a:endParaRPr>
          </a:p>
          <a:p>
            <a:pPr defTabSz="914400">
              <a:spcBef>
                <a:spcPts val="0"/>
              </a:spcBef>
              <a:buClr>
                <a:srgbClr val="750D24"/>
              </a:buClr>
              <a:defRPr/>
            </a:pPr>
            <a:r>
              <a:rPr lang="en-GB" sz="2800" dirty="0" smtClean="0">
                <a:sym typeface="Wingdings"/>
              </a:rPr>
              <a:t>2</a:t>
            </a:r>
            <a:r>
              <a:rPr lang="en-GB" sz="2800" baseline="30000" dirty="0" smtClean="0">
                <a:sym typeface="Wingdings"/>
              </a:rPr>
              <a:t>nd</a:t>
            </a:r>
            <a:r>
              <a:rPr lang="en-GB" sz="2800" dirty="0" smtClean="0">
                <a:sym typeface="Wingdings"/>
              </a:rPr>
              <a:t> Advisory board meeting</a:t>
            </a:r>
          </a:p>
          <a:p>
            <a:pPr defTabSz="914400">
              <a:spcBef>
                <a:spcPts val="0"/>
              </a:spcBef>
              <a:buClr>
                <a:srgbClr val="750D24"/>
              </a:buClr>
              <a:defRPr/>
            </a:pPr>
            <a:endParaRPr lang="en-GB" sz="2800" dirty="0" smtClean="0">
              <a:sym typeface="Wingdings"/>
            </a:endParaRPr>
          </a:p>
          <a:p>
            <a:pPr defTabSz="914400">
              <a:spcBef>
                <a:spcPts val="0"/>
              </a:spcBef>
              <a:buClr>
                <a:srgbClr val="750D24"/>
              </a:buClr>
              <a:defRPr/>
            </a:pPr>
            <a:r>
              <a:rPr lang="en-GB" sz="2800" dirty="0" smtClean="0">
                <a:sym typeface="Wingdings"/>
              </a:rPr>
              <a:t>Student jobs within the </a:t>
            </a:r>
            <a:br>
              <a:rPr lang="en-GB" sz="2800" dirty="0" smtClean="0">
                <a:sym typeface="Wingdings"/>
              </a:rPr>
            </a:br>
            <a:r>
              <a:rPr lang="en-GB" sz="2800" dirty="0" smtClean="0">
                <a:sym typeface="Wingdings"/>
              </a:rPr>
              <a:t>student organisation</a:t>
            </a:r>
            <a:endParaRPr lang="da-DK" sz="4000" dirty="0" smtClean="0"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dirty="0" err="1" smtClean="0"/>
              <a:t>Orientation</a:t>
            </a:r>
            <a:r>
              <a:rPr lang="da-DK" dirty="0" smtClean="0"/>
              <a:t> / Kim</a:t>
            </a:r>
            <a:endParaRPr lang="da-DK" dirty="0"/>
          </a:p>
        </p:txBody>
      </p:sp>
      <p:pic>
        <p:nvPicPr>
          <p:cNvPr id="5" name="Billede 4"/>
          <p:cNvPicPr>
            <a:picLocks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92" y="4356197"/>
            <a:ext cx="5592563" cy="4845938"/>
          </a:xfrm>
          <a:prstGeom prst="ellipse">
            <a:avLst/>
          </a:prstGeom>
          <a:effectLst/>
        </p:spPr>
      </p:pic>
      <p:sp>
        <p:nvSpPr>
          <p:cNvPr id="6" name="Ellipse 5"/>
          <p:cNvSpPr/>
          <p:nvPr/>
        </p:nvSpPr>
        <p:spPr>
          <a:xfrm>
            <a:off x="4121618" y="641916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440745" y="6185166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58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808846"/>
            <a:ext cx="8573767" cy="5521851"/>
          </a:xfrm>
        </p:spPr>
        <p:txBody>
          <a:bodyPr/>
          <a:lstStyle/>
          <a:p>
            <a:pPr marL="0" lvl="0" indent="0">
              <a:buNone/>
            </a:pPr>
            <a:r>
              <a:rPr lang="da-DK" sz="2800" b="1" dirty="0" smtClean="0"/>
              <a:t>To </a:t>
            </a:r>
            <a:r>
              <a:rPr lang="da-DK" sz="2800" b="1" dirty="0" smtClean="0"/>
              <a:t>do list:</a:t>
            </a:r>
          </a:p>
          <a:p>
            <a:r>
              <a:rPr lang="da-DK" sz="2800" dirty="0" err="1"/>
              <a:t>Involve</a:t>
            </a:r>
            <a:r>
              <a:rPr lang="da-DK" sz="2800" dirty="0"/>
              <a:t> </a:t>
            </a:r>
            <a:r>
              <a:rPr lang="da-DK" sz="2800" dirty="0" err="1"/>
              <a:t>members</a:t>
            </a:r>
            <a:endParaRPr lang="da-DK" sz="2800" dirty="0"/>
          </a:p>
          <a:p>
            <a:r>
              <a:rPr lang="da-DK" sz="2800" dirty="0"/>
              <a:t>Plan </a:t>
            </a:r>
            <a:r>
              <a:rPr lang="da-DK" sz="2800" dirty="0" err="1"/>
              <a:t>development</a:t>
            </a:r>
            <a:r>
              <a:rPr lang="da-DK" sz="2800" dirty="0"/>
              <a:t> proces </a:t>
            </a:r>
          </a:p>
          <a:p>
            <a:r>
              <a:rPr lang="da-DK" sz="2800" dirty="0"/>
              <a:t>Plan </a:t>
            </a:r>
            <a:r>
              <a:rPr lang="da-DK" sz="2800" dirty="0" err="1"/>
              <a:t>implementation</a:t>
            </a:r>
            <a:endParaRPr lang="da-DK" sz="2800" dirty="0"/>
          </a:p>
          <a:p>
            <a:r>
              <a:rPr lang="da-DK" sz="2800" dirty="0" smtClean="0"/>
              <a:t>Vision</a:t>
            </a:r>
            <a:r>
              <a:rPr lang="da-DK" sz="2800" dirty="0"/>
              <a:t>?</a:t>
            </a:r>
            <a:endParaRPr lang="da-DK" sz="2800" dirty="0" smtClean="0"/>
          </a:p>
          <a:p>
            <a:r>
              <a:rPr lang="da-DK" sz="2800" dirty="0" err="1" smtClean="0"/>
              <a:t>Create</a:t>
            </a:r>
            <a:r>
              <a:rPr lang="da-DK" sz="2800" dirty="0" smtClean="0"/>
              <a:t> </a:t>
            </a:r>
            <a:r>
              <a:rPr lang="da-DK" sz="2800" dirty="0" err="1" smtClean="0"/>
              <a:t>overview</a:t>
            </a:r>
            <a:r>
              <a:rPr lang="da-DK" sz="2800" dirty="0" smtClean="0"/>
              <a:t> of </a:t>
            </a:r>
            <a:r>
              <a:rPr lang="da-DK" sz="2800" dirty="0" err="1" smtClean="0"/>
              <a:t>tasks</a:t>
            </a:r>
            <a:r>
              <a:rPr lang="da-DK" sz="2800" dirty="0" smtClean="0"/>
              <a:t> and </a:t>
            </a:r>
            <a:r>
              <a:rPr lang="da-DK" sz="2800" dirty="0" err="1" smtClean="0"/>
              <a:t>responsibilities</a:t>
            </a:r>
            <a:r>
              <a:rPr lang="da-DK" sz="2800" dirty="0" smtClean="0"/>
              <a:t> (</a:t>
            </a:r>
            <a:r>
              <a:rPr lang="da-DK" sz="2800" dirty="0" err="1" smtClean="0"/>
              <a:t>projects</a:t>
            </a:r>
            <a:r>
              <a:rPr lang="da-DK" sz="2800" dirty="0" smtClean="0"/>
              <a:t> vs </a:t>
            </a:r>
            <a:r>
              <a:rPr lang="da-DK" sz="2800" dirty="0" err="1" smtClean="0"/>
              <a:t>functions</a:t>
            </a:r>
            <a:r>
              <a:rPr lang="da-DK" sz="2800" dirty="0" smtClean="0"/>
              <a:t>)</a:t>
            </a:r>
          </a:p>
          <a:p>
            <a:r>
              <a:rPr lang="da-DK" sz="2800" dirty="0" err="1"/>
              <a:t>Create</a:t>
            </a:r>
            <a:r>
              <a:rPr lang="da-DK" sz="2800" dirty="0"/>
              <a:t> manuals</a:t>
            </a:r>
          </a:p>
          <a:p>
            <a:r>
              <a:rPr lang="da-DK" sz="2800" dirty="0" err="1" smtClean="0"/>
              <a:t>Create</a:t>
            </a:r>
            <a:r>
              <a:rPr lang="da-DK" sz="2800" dirty="0" smtClean="0"/>
              <a:t> </a:t>
            </a:r>
            <a:r>
              <a:rPr lang="da-DK" sz="2800" dirty="0" err="1" smtClean="0"/>
              <a:t>overview</a:t>
            </a:r>
            <a:r>
              <a:rPr lang="da-DK" sz="2800" dirty="0" smtClean="0"/>
              <a:t> of </a:t>
            </a:r>
            <a:r>
              <a:rPr lang="da-DK" sz="2800" dirty="0" err="1" smtClean="0"/>
              <a:t>members</a:t>
            </a:r>
            <a:r>
              <a:rPr lang="da-DK" sz="2800" dirty="0" smtClean="0"/>
              <a:t>/</a:t>
            </a:r>
            <a:r>
              <a:rPr lang="da-DK" sz="2800" dirty="0" err="1" smtClean="0"/>
              <a:t>volunteers</a:t>
            </a:r>
            <a:r>
              <a:rPr lang="da-DK" sz="2800" dirty="0" smtClean="0"/>
              <a:t>/ helping </a:t>
            </a:r>
            <a:r>
              <a:rPr lang="da-DK" sz="2800" dirty="0" err="1" smtClean="0"/>
              <a:t>staff</a:t>
            </a:r>
            <a:r>
              <a:rPr lang="da-DK" sz="2800" dirty="0" smtClean="0"/>
              <a:t> </a:t>
            </a:r>
            <a:r>
              <a:rPr lang="da-DK" sz="2800" dirty="0"/>
              <a:t>(</a:t>
            </a:r>
            <a:r>
              <a:rPr lang="da-DK" sz="2800" dirty="0" err="1"/>
              <a:t>skills</a:t>
            </a:r>
            <a:r>
              <a:rPr lang="da-DK" sz="2800" dirty="0"/>
              <a:t>, </a:t>
            </a:r>
            <a:r>
              <a:rPr lang="da-DK" sz="2800" dirty="0" err="1"/>
              <a:t>contact</a:t>
            </a:r>
            <a:r>
              <a:rPr lang="da-DK" sz="2800" dirty="0"/>
              <a:t> info)</a:t>
            </a:r>
            <a:endParaRPr lang="da-DK" sz="2800" dirty="0" smtClean="0"/>
          </a:p>
          <a:p>
            <a:pPr marL="457200" lvl="0" indent="-457200">
              <a:buFont typeface="+mj-lt"/>
              <a:buAutoNum type="arabicPeriod"/>
            </a:pPr>
            <a:endParaRPr lang="da-DK" sz="2500" dirty="0"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en-GB" dirty="0" smtClean="0"/>
              <a:t>Strategy status</a:t>
            </a:r>
            <a:endParaRPr lang="en-GB" dirty="0"/>
          </a:p>
        </p:txBody>
      </p:sp>
      <p:sp>
        <p:nvSpPr>
          <p:cNvPr id="8" name="Ellipse 7"/>
          <p:cNvSpPr/>
          <p:nvPr/>
        </p:nvSpPr>
        <p:spPr>
          <a:xfrm>
            <a:off x="8963115" y="198033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826644" y="820404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904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808846"/>
            <a:ext cx="8573767" cy="5521851"/>
          </a:xfrm>
        </p:spPr>
        <p:txBody>
          <a:bodyPr/>
          <a:lstStyle/>
          <a:p>
            <a:pPr marL="0" lvl="0" indent="0">
              <a:buNone/>
            </a:pPr>
            <a:r>
              <a:rPr lang="da-DK" sz="2800" b="1" dirty="0" smtClean="0"/>
              <a:t>The </a:t>
            </a:r>
            <a:r>
              <a:rPr lang="da-DK" sz="2800" b="1" dirty="0" err="1" smtClean="0"/>
              <a:t>strategy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means</a:t>
            </a:r>
            <a:r>
              <a:rPr lang="da-DK" sz="2800" b="1" dirty="0" smtClean="0"/>
              <a:t>..</a:t>
            </a:r>
          </a:p>
          <a:p>
            <a:pPr marL="0" lvl="0" indent="0">
              <a:buNone/>
            </a:pPr>
            <a:endParaRPr lang="da-DK" sz="2800" b="1" dirty="0">
              <a:sym typeface="Wingdings"/>
            </a:endParaRPr>
          </a:p>
          <a:p>
            <a:pPr lvl="0">
              <a:buFont typeface="Wingdings" charset="2"/>
              <a:buChar char="à"/>
            </a:pPr>
            <a:r>
              <a:rPr lang="da-DK" sz="2800" dirty="0" smtClean="0"/>
              <a:t>Change of the </a:t>
            </a:r>
            <a:r>
              <a:rPr lang="da-DK" sz="2800" dirty="0" err="1" smtClean="0"/>
              <a:t>formalities</a:t>
            </a:r>
            <a:r>
              <a:rPr lang="da-DK" sz="2800" dirty="0" smtClean="0"/>
              <a:t> (must </a:t>
            </a:r>
            <a:r>
              <a:rPr lang="da-DK" sz="2800" dirty="0" err="1" smtClean="0"/>
              <a:t>be</a:t>
            </a:r>
            <a:r>
              <a:rPr lang="da-DK" sz="2800" dirty="0" smtClean="0"/>
              <a:t> </a:t>
            </a:r>
            <a:r>
              <a:rPr lang="da-DK" sz="2800" dirty="0" err="1" smtClean="0"/>
              <a:t>approved</a:t>
            </a:r>
            <a:r>
              <a:rPr lang="da-DK" sz="2800" dirty="0" smtClean="0"/>
              <a:t> at the </a:t>
            </a:r>
            <a:r>
              <a:rPr lang="da-DK" sz="2800" dirty="0" err="1" smtClean="0"/>
              <a:t>Annual</a:t>
            </a:r>
            <a:r>
              <a:rPr lang="da-DK" sz="2800" dirty="0" smtClean="0"/>
              <a:t> General Meeting in November)</a:t>
            </a:r>
          </a:p>
          <a:p>
            <a:pPr lvl="0">
              <a:buFont typeface="Wingdings" charset="2"/>
              <a:buChar char="à"/>
            </a:pPr>
            <a:endParaRPr lang="da-DK" sz="2800" dirty="0"/>
          </a:p>
          <a:p>
            <a:pPr lvl="0">
              <a:buFont typeface="Wingdings" charset="2"/>
              <a:buChar char="à"/>
            </a:pPr>
            <a:r>
              <a:rPr lang="da-DK" sz="2800" dirty="0" smtClean="0"/>
              <a:t>Update of the info </a:t>
            </a:r>
            <a:r>
              <a:rPr lang="da-DK" sz="2800" dirty="0" err="1" smtClean="0"/>
              <a:t>about</a:t>
            </a:r>
            <a:r>
              <a:rPr lang="da-DK" sz="2800" dirty="0" smtClean="0"/>
              <a:t> the student organisation on the </a:t>
            </a:r>
            <a:r>
              <a:rPr lang="da-DK" sz="2800" dirty="0" err="1"/>
              <a:t>C</a:t>
            </a:r>
            <a:r>
              <a:rPr lang="da-DK" sz="2800" dirty="0" err="1" smtClean="0"/>
              <a:t>phbusiness</a:t>
            </a:r>
            <a:r>
              <a:rPr lang="da-DK" sz="2800" dirty="0" smtClean="0"/>
              <a:t> website </a:t>
            </a:r>
            <a:endParaRPr lang="da-DK" sz="280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en-GB" dirty="0" smtClean="0"/>
              <a:t>Strategy status</a:t>
            </a:r>
            <a:endParaRPr lang="en-GB" dirty="0"/>
          </a:p>
        </p:txBody>
      </p:sp>
      <p:sp>
        <p:nvSpPr>
          <p:cNvPr id="8" name="Ellipse 7"/>
          <p:cNvSpPr/>
          <p:nvPr/>
        </p:nvSpPr>
        <p:spPr>
          <a:xfrm>
            <a:off x="8963115" y="198033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826644" y="820404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229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23268"/>
            <a:ext cx="8573767" cy="4974956"/>
          </a:xfrm>
        </p:spPr>
        <p:txBody>
          <a:bodyPr/>
          <a:lstStyle/>
          <a:p>
            <a:pPr marL="514350" indent="-514350"/>
            <a:r>
              <a:rPr lang="da-DK" sz="2800" dirty="0" smtClean="0">
                <a:sym typeface="Wingdings"/>
              </a:rPr>
              <a:t>Balance: </a:t>
            </a:r>
            <a:r>
              <a:rPr lang="da-DK" sz="2800" b="1" dirty="0" smtClean="0">
                <a:solidFill>
                  <a:srgbClr val="00B050"/>
                </a:solidFill>
                <a:sym typeface="Wingdings"/>
              </a:rPr>
              <a:t>+64.218,39</a:t>
            </a:r>
            <a:endParaRPr lang="da-DK" sz="2800" b="1" dirty="0">
              <a:solidFill>
                <a:srgbClr val="00B050"/>
              </a:solidFill>
              <a:sym typeface="Wingdings"/>
            </a:endParaRPr>
          </a:p>
          <a:p>
            <a:pPr marL="514350" indent="-514350"/>
            <a:endParaRPr lang="da-DK" sz="2800" dirty="0" smtClean="0">
              <a:sym typeface="Wingdings"/>
            </a:endParaRPr>
          </a:p>
          <a:p>
            <a:pPr marL="514350" indent="-514350"/>
            <a:r>
              <a:rPr lang="da-DK" sz="2800" dirty="0" smtClean="0">
                <a:sym typeface="Wingdings"/>
              </a:rPr>
              <a:t>The </a:t>
            </a:r>
            <a:r>
              <a:rPr lang="da-DK" sz="2800" dirty="0" err="1" smtClean="0">
                <a:sym typeface="Wingdings"/>
              </a:rPr>
              <a:t>financial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year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ends</a:t>
            </a:r>
            <a:r>
              <a:rPr lang="da-DK" sz="2800" dirty="0" smtClean="0">
                <a:sym typeface="Wingdings"/>
              </a:rPr>
              <a:t> 30.06.17</a:t>
            </a:r>
            <a:endParaRPr lang="da-DK" sz="2800" dirty="0">
              <a:sym typeface="Wingdings"/>
            </a:endParaRPr>
          </a:p>
          <a:p>
            <a:pPr marL="514350" indent="-514350"/>
            <a:endParaRPr lang="da-DK" sz="2800" dirty="0" smtClean="0">
              <a:sym typeface="Wingdings"/>
            </a:endParaRPr>
          </a:p>
          <a:p>
            <a:pPr marL="514350" indent="-514350"/>
            <a:r>
              <a:rPr lang="da-DK" sz="2800" dirty="0" smtClean="0">
                <a:sym typeface="Wingdings"/>
              </a:rPr>
              <a:t>Finance and </a:t>
            </a:r>
            <a:r>
              <a:rPr lang="da-DK" sz="2800" dirty="0" err="1" smtClean="0">
                <a:sym typeface="Wingdings"/>
              </a:rPr>
              <a:t>our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external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accountant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will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make</a:t>
            </a:r>
            <a:r>
              <a:rPr lang="da-DK" sz="2800" dirty="0" smtClean="0">
                <a:sym typeface="Wingdings"/>
              </a:rPr>
              <a:t> the </a:t>
            </a:r>
            <a:r>
              <a:rPr lang="da-DK" sz="2800" dirty="0" err="1" smtClean="0">
                <a:sym typeface="Wingdings"/>
              </a:rPr>
              <a:t>annual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accounts</a:t>
            </a:r>
            <a:endParaRPr lang="da-DK" sz="2800" dirty="0" smtClean="0">
              <a:sym typeface="Wingdings"/>
            </a:endParaRPr>
          </a:p>
          <a:p>
            <a:pPr marL="514350" indent="-514350"/>
            <a:endParaRPr lang="da-DK" sz="2800" dirty="0" smtClean="0">
              <a:sym typeface="Wingdings"/>
            </a:endParaRPr>
          </a:p>
          <a:p>
            <a:pPr marL="514350" indent="-514350"/>
            <a:r>
              <a:rPr lang="da-DK" sz="2800" dirty="0" smtClean="0">
                <a:sym typeface="Wingdings"/>
              </a:rPr>
              <a:t>The </a:t>
            </a:r>
            <a:r>
              <a:rPr lang="da-DK" sz="2800" dirty="0" err="1" smtClean="0">
                <a:sym typeface="Wingdings"/>
              </a:rPr>
              <a:t>annual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report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will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be</a:t>
            </a:r>
            <a:r>
              <a:rPr lang="da-DK" sz="2800" dirty="0" smtClean="0">
                <a:sym typeface="Wingdings"/>
              </a:rPr>
              <a:t> </a:t>
            </a:r>
            <a:r>
              <a:rPr lang="da-DK" sz="2800" dirty="0" err="1" smtClean="0">
                <a:sym typeface="Wingdings"/>
              </a:rPr>
              <a:t>presented</a:t>
            </a:r>
            <a:r>
              <a:rPr lang="da-DK" sz="2800" dirty="0" smtClean="0">
                <a:sym typeface="Wingdings"/>
              </a:rPr>
              <a:t> </a:t>
            </a:r>
            <a:br>
              <a:rPr lang="da-DK" sz="2800" dirty="0" smtClean="0">
                <a:sym typeface="Wingdings"/>
              </a:rPr>
            </a:br>
            <a:r>
              <a:rPr lang="da-DK" sz="2800" dirty="0" smtClean="0">
                <a:sym typeface="Wingdings"/>
              </a:rPr>
              <a:t>at the </a:t>
            </a:r>
            <a:r>
              <a:rPr lang="da-DK" sz="2800" dirty="0" err="1" smtClean="0">
                <a:sym typeface="Wingdings"/>
              </a:rPr>
              <a:t>Annual</a:t>
            </a:r>
            <a:r>
              <a:rPr lang="da-DK" sz="2800" dirty="0" smtClean="0">
                <a:sym typeface="Wingdings"/>
              </a:rPr>
              <a:t> General Meeting in </a:t>
            </a:r>
            <a:br>
              <a:rPr lang="da-DK" sz="2800" dirty="0" smtClean="0">
                <a:sym typeface="Wingdings"/>
              </a:rPr>
            </a:br>
            <a:r>
              <a:rPr lang="da-DK" sz="2800" dirty="0" smtClean="0">
                <a:sym typeface="Wingdings"/>
              </a:rPr>
              <a:t>November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dirty="0" smtClean="0"/>
              <a:t>Financial situation</a:t>
            </a:r>
            <a:endParaRPr lang="da-DK" dirty="0"/>
          </a:p>
        </p:txBody>
      </p:sp>
      <p:sp>
        <p:nvSpPr>
          <p:cNvPr id="5" name="Ellipse 4"/>
          <p:cNvSpPr/>
          <p:nvPr/>
        </p:nvSpPr>
        <p:spPr>
          <a:xfrm>
            <a:off x="8588610" y="2548877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082726" y="792183"/>
            <a:ext cx="2405991" cy="230570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06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368754" y="2231756"/>
            <a:ext cx="9384603" cy="47889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Semester Party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Active Members Party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Roskilde Festival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ym typeface="Wingdings"/>
              </a:rPr>
              <a:t>Bar department</a:t>
            </a:r>
            <a:endParaRPr lang="en-GB" sz="2800" dirty="0" smtClean="0"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dirty="0" smtClean="0"/>
              <a:t>Status</a:t>
            </a:r>
            <a:endParaRPr lang="da-DK" dirty="0"/>
          </a:p>
        </p:txBody>
      </p:sp>
      <p:sp>
        <p:nvSpPr>
          <p:cNvPr id="5" name="Ellipse 4"/>
          <p:cNvSpPr/>
          <p:nvPr/>
        </p:nvSpPr>
        <p:spPr>
          <a:xfrm>
            <a:off x="8971149" y="2326228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660255" y="2452228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462075" y="1394946"/>
            <a:ext cx="1291282" cy="129128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847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4666</TotalTime>
  <Words>253</Words>
  <Application>Microsoft Macintosh PowerPoint</Application>
  <PresentationFormat>Brugerdefineret</PresentationFormat>
  <Paragraphs>86</Paragraphs>
  <Slides>13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Calibri</vt:lpstr>
      <vt:lpstr>Verdana</vt:lpstr>
      <vt:lpstr>Wingdings</vt:lpstr>
      <vt:lpstr>Arial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Petersen (CDP - Projektleder - Cphbusiness)</cp:lastModifiedBy>
  <cp:revision>145</cp:revision>
  <dcterms:created xsi:type="dcterms:W3CDTF">2013-08-30T11:58:37Z</dcterms:created>
  <dcterms:modified xsi:type="dcterms:W3CDTF">2017-05-04T12:38:17Z</dcterms:modified>
</cp:coreProperties>
</file>