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1" r:id="rId3"/>
    <p:sldId id="268" r:id="rId4"/>
    <p:sldId id="264" r:id="rId5"/>
    <p:sldId id="280" r:id="rId6"/>
    <p:sldId id="265" r:id="rId7"/>
    <p:sldId id="281" r:id="rId8"/>
    <p:sldId id="269" r:id="rId9"/>
    <p:sldId id="270" r:id="rId10"/>
    <p:sldId id="273" r:id="rId11"/>
    <p:sldId id="278" r:id="rId12"/>
    <p:sldId id="276" r:id="rId13"/>
    <p:sldId id="282" r:id="rId14"/>
    <p:sldId id="283" r:id="rId15"/>
    <p:sldId id="286" r:id="rId16"/>
    <p:sldId id="284" r:id="rId17"/>
    <p:sldId id="285" r:id="rId18"/>
    <p:sldId id="263" r:id="rId19"/>
  </p:sldIdLst>
  <p:sldSz cx="9939338" cy="7451725"/>
  <p:notesSz cx="6797675" cy="9872663"/>
  <p:defaultTextStyle>
    <a:defPPr>
      <a:defRPr lang="en-US"/>
    </a:defPPr>
    <a:lvl1pPr marL="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88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377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065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754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442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131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819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508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1132"/>
    <a:srgbClr val="750D24"/>
    <a:srgbClr val="385C7F"/>
    <a:srgbClr val="00163B"/>
    <a:srgbClr val="FBB0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1" autoAdjust="0"/>
    <p:restoredTop sz="99855" autoAdjust="0"/>
  </p:normalViewPr>
  <p:slideViewPr>
    <p:cSldViewPr snapToGrid="0" snapToObjects="1">
      <p:cViewPr>
        <p:scale>
          <a:sx n="80" d="100"/>
          <a:sy n="80" d="100"/>
        </p:scale>
        <p:origin x="-1062" y="-204"/>
      </p:cViewPr>
      <p:guideLst>
        <p:guide orient="horz" pos="2347"/>
        <p:guide pos="31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0" y="0"/>
            <a:ext cx="9944004" cy="7451725"/>
          </a:xfrm>
          <a:prstGeom prst="rect">
            <a:avLst/>
          </a:prstGeom>
          <a:solidFill>
            <a:srgbClr val="385C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 descr="C:\Users\moch\Dropbox\cphbusiness\Grafik\Students\PowerPoint\fris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88" y="1455436"/>
            <a:ext cx="7320471" cy="161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ladsholder til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1127236" y="3639312"/>
            <a:ext cx="7399879" cy="78468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 sz="3600">
                <a:solidFill>
                  <a:srgbClr val="9F113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</a:lstStyle>
          <a:p>
            <a:pPr lvl="0"/>
            <a:r>
              <a:rPr lang="da-DK" dirty="0" smtClean="0"/>
              <a:t>Tilføj titel</a:t>
            </a:r>
            <a:endParaRPr lang="da-DK" dirty="0"/>
          </a:p>
        </p:txBody>
      </p:sp>
      <p:sp>
        <p:nvSpPr>
          <p:cNvPr id="22" name="Pladsholder til tekst 21"/>
          <p:cNvSpPr>
            <a:spLocks noGrp="1"/>
          </p:cNvSpPr>
          <p:nvPr>
            <p:ph type="body" sz="quarter" idx="11" hasCustomPrompt="1"/>
          </p:nvPr>
        </p:nvSpPr>
        <p:spPr>
          <a:xfrm>
            <a:off x="1127236" y="4426458"/>
            <a:ext cx="7409023" cy="2285238"/>
          </a:xfrm>
          <a:prstGeom prst="rect">
            <a:avLst/>
          </a:prstGeom>
        </p:spPr>
        <p:txBody>
          <a:bodyPr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 smtClean="0">
                <a:solidFill>
                  <a:srgbClr val="FFFFFF"/>
                </a:solidFill>
              </a:rPr>
              <a:t>PowerPoint 31.07.2012 [RET DATO]</a:t>
            </a:r>
            <a:endParaRPr lang="da-DK" dirty="0"/>
          </a:p>
        </p:txBody>
      </p:sp>
      <p:pic>
        <p:nvPicPr>
          <p:cNvPr id="12" name="Picture 2" descr="C:\Users\moch\Dropbox\cphbusiness\Grafik\Students\Cphbusiness_Students_logo\RGB\PNG\Cphbusiness_Students_Negativ_RG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893" y="321373"/>
            <a:ext cx="1248540" cy="30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340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 em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0" y="0"/>
            <a:ext cx="9944004" cy="7451725"/>
          </a:xfrm>
          <a:prstGeom prst="rect">
            <a:avLst/>
          </a:prstGeom>
          <a:solidFill>
            <a:srgbClr val="385C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3fot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88" y="1304241"/>
            <a:ext cx="7500977" cy="3443013"/>
          </a:xfrm>
          <a:prstGeom prst="rect">
            <a:avLst/>
          </a:prstGeom>
        </p:spPr>
      </p:pic>
      <p:sp>
        <p:nvSpPr>
          <p:cNvPr id="8" name="Pladsholder til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1127402" y="4855464"/>
            <a:ext cx="7589363" cy="779609"/>
          </a:xfrm>
          <a:prstGeom prst="rect">
            <a:avLst/>
          </a:prstGeom>
        </p:spPr>
        <p:txBody>
          <a:bodyPr/>
          <a:lstStyle>
            <a:lvl1pPr>
              <a:buNone/>
              <a:defRPr sz="3600">
                <a:solidFill>
                  <a:srgbClr val="9F1132"/>
                </a:solidFill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1" hasCustomPrompt="1"/>
          </p:nvPr>
        </p:nvSpPr>
        <p:spPr>
          <a:xfrm>
            <a:off x="1127237" y="5644216"/>
            <a:ext cx="7589528" cy="14881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 err="1" smtClean="0"/>
              <a:t>Duis</a:t>
            </a:r>
            <a:r>
              <a:rPr lang="da-DK" dirty="0" smtClean="0"/>
              <a:t> </a:t>
            </a:r>
            <a:r>
              <a:rPr lang="da-DK" dirty="0" err="1" smtClean="0"/>
              <a:t>autem</a:t>
            </a:r>
            <a:r>
              <a:rPr lang="da-DK" dirty="0" smtClean="0"/>
              <a:t> vel </a:t>
            </a:r>
            <a:r>
              <a:rPr lang="da-DK" dirty="0" err="1" smtClean="0"/>
              <a:t>eum</a:t>
            </a:r>
            <a:r>
              <a:rPr lang="da-DK" dirty="0" smtClean="0"/>
              <a:t> </a:t>
            </a:r>
            <a:r>
              <a:rPr lang="da-DK" dirty="0" err="1" smtClean="0"/>
              <a:t>iriure</a:t>
            </a:r>
            <a:r>
              <a:rPr lang="da-DK" dirty="0" smtClean="0"/>
              <a:t> </a:t>
            </a:r>
            <a:r>
              <a:rPr lang="da-DK" dirty="0" err="1" smtClean="0"/>
              <a:t>dolor</a:t>
            </a:r>
            <a:r>
              <a:rPr lang="da-DK" dirty="0" smtClean="0"/>
              <a:t> in </a:t>
            </a:r>
            <a:r>
              <a:rPr lang="da-DK" dirty="0" err="1" smtClean="0"/>
              <a:t>hendrerit</a:t>
            </a:r>
            <a:r>
              <a:rPr lang="da-DK" dirty="0" smtClean="0"/>
              <a:t> in </a:t>
            </a:r>
            <a:r>
              <a:rPr lang="da-DK" dirty="0" err="1" smtClean="0"/>
              <a:t>vulputate</a:t>
            </a:r>
            <a:r>
              <a:rPr lang="da-DK" dirty="0" smtClean="0"/>
              <a:t> </a:t>
            </a:r>
            <a:r>
              <a:rPr lang="da-DK" dirty="0" err="1" smtClean="0"/>
              <a:t>velit</a:t>
            </a:r>
            <a:r>
              <a:rPr lang="da-DK" dirty="0" smtClean="0"/>
              <a:t> </a:t>
            </a:r>
            <a:r>
              <a:rPr lang="da-DK" dirty="0" err="1" smtClean="0"/>
              <a:t>hendrerit</a:t>
            </a:r>
            <a:r>
              <a:rPr lang="da-DK" dirty="0" smtClean="0"/>
              <a:t> in </a:t>
            </a:r>
            <a:r>
              <a:rPr lang="da-DK" dirty="0" err="1" smtClean="0"/>
              <a:t>vulputate</a:t>
            </a:r>
            <a:r>
              <a:rPr lang="da-DK" dirty="0" smtClean="0"/>
              <a:t> </a:t>
            </a:r>
            <a:r>
              <a:rPr lang="da-DK" dirty="0" err="1" smtClean="0"/>
              <a:t>velit</a:t>
            </a:r>
            <a:r>
              <a:rPr lang="da-DK" dirty="0" smtClean="0"/>
              <a:t> </a:t>
            </a:r>
            <a:r>
              <a:rPr lang="da-DK" dirty="0" err="1" smtClean="0"/>
              <a:t>hendrerit</a:t>
            </a:r>
            <a:r>
              <a:rPr lang="da-DK" dirty="0" smtClean="0"/>
              <a:t> in </a:t>
            </a:r>
            <a:r>
              <a:rPr lang="da-DK" dirty="0" err="1" smtClean="0"/>
              <a:t>vulputate</a:t>
            </a:r>
            <a:r>
              <a:rPr lang="da-DK" dirty="0" smtClean="0"/>
              <a:t> </a:t>
            </a:r>
            <a:r>
              <a:rPr lang="da-DK" dirty="0" err="1" smtClean="0"/>
              <a:t>velit</a:t>
            </a:r>
            <a:endParaRPr lang="da-DK" dirty="0"/>
          </a:p>
        </p:txBody>
      </p:sp>
      <p:pic>
        <p:nvPicPr>
          <p:cNvPr id="7" name="Picture 2" descr="C:\Users\moch\Dropbox\cphbusiness\Grafik\Students\Cphbusiness_Students_logo\RGB\PNG\Cphbusiness_Students_Negativ_RG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893" y="321373"/>
            <a:ext cx="1248540" cy="30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554736" y="727670"/>
            <a:ext cx="8789988" cy="1242418"/>
          </a:xfrm>
          <a:prstGeom prst="rect">
            <a:avLst/>
          </a:prstGeom>
        </p:spPr>
        <p:txBody>
          <a:bodyPr/>
          <a:lstStyle>
            <a:lvl1pPr>
              <a:buNone/>
              <a:defRPr sz="3600" b="1" baseline="0">
                <a:solidFill>
                  <a:srgbClr val="9F1132"/>
                </a:solidFill>
              </a:defRPr>
            </a:lvl1pPr>
          </a:lstStyle>
          <a:p>
            <a:pPr lvl="0"/>
            <a:r>
              <a:rPr lang="da-DK" dirty="0" smtClean="0"/>
              <a:t>Skriv titel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>
          <a:xfrm>
            <a:off x="554736" y="2300140"/>
            <a:ext cx="8789988" cy="4100071"/>
          </a:xfrm>
          <a:prstGeom prst="rect">
            <a:avLst/>
          </a:prstGeom>
        </p:spPr>
        <p:txBody>
          <a:bodyPr/>
          <a:lstStyle>
            <a:lvl1pPr>
              <a:buClr>
                <a:srgbClr val="9F1132"/>
              </a:buClr>
              <a:defRPr sz="2600"/>
            </a:lvl1pPr>
            <a:lvl2pPr>
              <a:buClr>
                <a:srgbClr val="9F1132"/>
              </a:buClr>
              <a:defRPr sz="2000"/>
            </a:lvl2pPr>
            <a:lvl3pPr>
              <a:buClr>
                <a:srgbClr val="9F1132"/>
              </a:buClr>
              <a:defRPr sz="2000"/>
            </a:lvl3pPr>
            <a:lvl4pPr>
              <a:buClr>
                <a:srgbClr val="9F1132"/>
              </a:buClr>
              <a:defRPr sz="2000"/>
            </a:lvl4pPr>
            <a:lvl5pPr>
              <a:buClr>
                <a:srgbClr val="9F1132"/>
              </a:buClr>
              <a:defRPr sz="2000"/>
            </a:lvl5pPr>
          </a:lstStyle>
          <a:p>
            <a:pPr lvl="0"/>
            <a:r>
              <a:rPr lang="en-US" smtClean="0"/>
              <a:t>Klik for at redigere teksttypografierne i masteren</a:t>
            </a:r>
          </a:p>
          <a:p>
            <a:pPr lvl="1"/>
            <a:r>
              <a:rPr lang="en-US" smtClean="0"/>
              <a:t>Andet niveau</a:t>
            </a:r>
          </a:p>
          <a:p>
            <a:pPr lvl="2"/>
            <a:r>
              <a:rPr lang="en-US" smtClean="0"/>
              <a:t>Tredje niveau</a:t>
            </a:r>
          </a:p>
          <a:p>
            <a:pPr lvl="3"/>
            <a:r>
              <a:rPr lang="en-US" smtClean="0"/>
              <a:t>Fjerde niveau</a:t>
            </a:r>
          </a:p>
          <a:p>
            <a:pPr lvl="4"/>
            <a:r>
              <a:rPr lang="en-US" smtClean="0"/>
              <a:t>Femte niveau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54735" y="2234152"/>
            <a:ext cx="4332105" cy="4422378"/>
          </a:xfrm>
          <a:prstGeom prst="rect">
            <a:avLst/>
          </a:prstGeom>
        </p:spPr>
        <p:txBody>
          <a:bodyPr lIns="99377" tIns="49688" rIns="99377" bIns="49688"/>
          <a:lstStyle>
            <a:lvl1pPr>
              <a:buClr>
                <a:srgbClr val="9F1132"/>
              </a:buClr>
              <a:defRPr sz="2600"/>
            </a:lvl1pPr>
            <a:lvl2pPr>
              <a:buClr>
                <a:srgbClr val="9F1132"/>
              </a:buClr>
              <a:defRPr sz="2000"/>
            </a:lvl2pPr>
            <a:lvl3pPr>
              <a:buClr>
                <a:srgbClr val="9F1132"/>
              </a:buClr>
              <a:defRPr sz="2000"/>
            </a:lvl3pPr>
            <a:lvl4pPr>
              <a:buClr>
                <a:srgbClr val="9F1132"/>
              </a:buClr>
              <a:defRPr sz="2000"/>
            </a:lvl4pPr>
            <a:lvl5pPr>
              <a:buClr>
                <a:srgbClr val="9F1132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for at redigere teksttypografierne i masteren</a:t>
            </a:r>
          </a:p>
          <a:p>
            <a:pPr lvl="1"/>
            <a:r>
              <a:rPr lang="en-US" smtClean="0"/>
              <a:t>Andet niveau</a:t>
            </a:r>
          </a:p>
          <a:p>
            <a:pPr lvl="2"/>
            <a:r>
              <a:rPr lang="en-US" smtClean="0"/>
              <a:t>Tredje niveau</a:t>
            </a:r>
          </a:p>
          <a:p>
            <a:pPr lvl="3"/>
            <a:r>
              <a:rPr lang="en-US" smtClean="0"/>
              <a:t>Fjerde niveau</a:t>
            </a:r>
          </a:p>
          <a:p>
            <a:pPr lvl="4"/>
            <a:r>
              <a:rPr lang="en-US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52497" y="2234152"/>
            <a:ext cx="4292227" cy="4422377"/>
          </a:xfrm>
          <a:prstGeom prst="rect">
            <a:avLst/>
          </a:prstGeom>
        </p:spPr>
        <p:txBody>
          <a:bodyPr lIns="99377" tIns="49688" rIns="99377" bIns="49688"/>
          <a:lstStyle>
            <a:lvl1pPr>
              <a:buClr>
                <a:srgbClr val="9F1132"/>
              </a:buClr>
              <a:defRPr sz="2600"/>
            </a:lvl1pPr>
            <a:lvl2pPr>
              <a:buClr>
                <a:srgbClr val="9F1132"/>
              </a:buClr>
              <a:defRPr sz="2000"/>
            </a:lvl2pPr>
            <a:lvl3pPr>
              <a:buClr>
                <a:srgbClr val="9F1132"/>
              </a:buClr>
              <a:defRPr sz="2000"/>
            </a:lvl3pPr>
            <a:lvl4pPr>
              <a:buClr>
                <a:srgbClr val="9F1132"/>
              </a:buClr>
              <a:defRPr sz="2000"/>
            </a:lvl4pPr>
            <a:lvl5pPr>
              <a:buClr>
                <a:srgbClr val="9F1132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for at redigere teksttypografierne i masteren</a:t>
            </a:r>
          </a:p>
          <a:p>
            <a:pPr lvl="1"/>
            <a:r>
              <a:rPr lang="en-US" smtClean="0"/>
              <a:t>Andet niveau</a:t>
            </a:r>
          </a:p>
          <a:p>
            <a:pPr lvl="2"/>
            <a:r>
              <a:rPr lang="en-US" smtClean="0"/>
              <a:t>Tredje niveau</a:t>
            </a:r>
          </a:p>
          <a:p>
            <a:pPr lvl="3"/>
            <a:r>
              <a:rPr lang="en-US" smtClean="0"/>
              <a:t>Fjerde niveau</a:t>
            </a:r>
          </a:p>
          <a:p>
            <a:pPr lvl="4"/>
            <a:r>
              <a:rPr lang="en-US" smtClean="0"/>
              <a:t>Femte niveau</a:t>
            </a:r>
            <a:endParaRPr lang="da-DK" dirty="0"/>
          </a:p>
        </p:txBody>
      </p:sp>
      <p:sp>
        <p:nvSpPr>
          <p:cNvPr id="8" name="Pladsholder til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554736" y="727670"/>
            <a:ext cx="8789988" cy="1242418"/>
          </a:xfrm>
          <a:prstGeom prst="rect">
            <a:avLst/>
          </a:prstGeom>
        </p:spPr>
        <p:txBody>
          <a:bodyPr/>
          <a:lstStyle>
            <a:lvl1pPr>
              <a:buNone/>
              <a:defRPr sz="3600" b="1" baseline="0">
                <a:solidFill>
                  <a:srgbClr val="9F1132"/>
                </a:solidFill>
              </a:defRPr>
            </a:lvl1pPr>
          </a:lstStyle>
          <a:p>
            <a:pPr lvl="0"/>
            <a:r>
              <a:rPr lang="da-DK" dirty="0" smtClean="0"/>
              <a:t>Skriv titel</a:t>
            </a:r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54735" y="2205353"/>
            <a:ext cx="4333832" cy="695149"/>
          </a:xfrm>
          <a:prstGeom prst="rect">
            <a:avLst/>
          </a:prstGeom>
        </p:spPr>
        <p:txBody>
          <a:bodyPr lIns="99377" tIns="49688" rIns="99377" bIns="49688" anchor="b"/>
          <a:lstStyle>
            <a:lvl1pPr marL="0" indent="0">
              <a:buNone/>
              <a:defRPr sz="2600" b="1"/>
            </a:lvl1pPr>
            <a:lvl2pPr marL="496885" indent="0">
              <a:buNone/>
              <a:defRPr sz="2200" b="1"/>
            </a:lvl2pPr>
            <a:lvl3pPr marL="993770" indent="0">
              <a:buNone/>
              <a:defRPr sz="2000" b="1"/>
            </a:lvl3pPr>
            <a:lvl4pPr marL="1490655" indent="0">
              <a:buNone/>
              <a:defRPr sz="1700" b="1"/>
            </a:lvl4pPr>
            <a:lvl5pPr marL="1987540" indent="0">
              <a:buNone/>
              <a:defRPr sz="1700" b="1"/>
            </a:lvl5pPr>
            <a:lvl6pPr marL="2484425" indent="0">
              <a:buNone/>
              <a:defRPr sz="1700" b="1"/>
            </a:lvl6pPr>
            <a:lvl7pPr marL="2981310" indent="0">
              <a:buNone/>
              <a:defRPr sz="1700" b="1"/>
            </a:lvl7pPr>
            <a:lvl8pPr marL="3478195" indent="0">
              <a:buNone/>
              <a:defRPr sz="1700" b="1"/>
            </a:lvl8pPr>
            <a:lvl9pPr marL="3975080" indent="0">
              <a:buNone/>
              <a:defRPr sz="1700" b="1"/>
            </a:lvl9pPr>
          </a:lstStyle>
          <a:p>
            <a:pPr lvl="0"/>
            <a:r>
              <a:rPr lang="en-US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54735" y="2900503"/>
            <a:ext cx="4333831" cy="3756028"/>
          </a:xfrm>
          <a:prstGeom prst="rect">
            <a:avLst/>
          </a:prstGeom>
        </p:spPr>
        <p:txBody>
          <a:bodyPr lIns="99377" tIns="49688" rIns="99377" bIns="49688"/>
          <a:lstStyle>
            <a:lvl1pPr>
              <a:buClr>
                <a:srgbClr val="9F1132"/>
              </a:buClr>
              <a:defRPr sz="2600"/>
            </a:lvl1pPr>
            <a:lvl2pPr>
              <a:buClr>
                <a:srgbClr val="9F1132"/>
              </a:buClr>
              <a:defRPr sz="2000"/>
            </a:lvl2pPr>
            <a:lvl3pPr>
              <a:buClr>
                <a:srgbClr val="9F1132"/>
              </a:buClr>
              <a:defRPr sz="2000"/>
            </a:lvl3pPr>
            <a:lvl4pPr>
              <a:buClr>
                <a:srgbClr val="9F1132"/>
              </a:buClr>
              <a:defRPr sz="2000"/>
            </a:lvl4pPr>
            <a:lvl5pPr>
              <a:buClr>
                <a:srgbClr val="9F1132"/>
              </a:buClr>
              <a:defRPr sz="20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Klik for at redigere teksttypografierne i masteren</a:t>
            </a:r>
          </a:p>
          <a:p>
            <a:pPr lvl="1"/>
            <a:r>
              <a:rPr lang="en-US" smtClean="0"/>
              <a:t>Andet niveau</a:t>
            </a:r>
          </a:p>
          <a:p>
            <a:pPr lvl="2"/>
            <a:r>
              <a:rPr lang="en-US" smtClean="0"/>
              <a:t>Tredje niveau</a:t>
            </a:r>
          </a:p>
          <a:p>
            <a:pPr lvl="3"/>
            <a:r>
              <a:rPr lang="en-US" smtClean="0"/>
              <a:t>Fjerde niveau</a:t>
            </a:r>
          </a:p>
          <a:p>
            <a:pPr lvl="4"/>
            <a:r>
              <a:rPr lang="en-US" smtClean="0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49047" y="2205353"/>
            <a:ext cx="4295678" cy="695149"/>
          </a:xfrm>
          <a:prstGeom prst="rect">
            <a:avLst/>
          </a:prstGeom>
        </p:spPr>
        <p:txBody>
          <a:bodyPr lIns="99377" tIns="49688" rIns="99377" bIns="49688" anchor="b"/>
          <a:lstStyle>
            <a:lvl1pPr marL="0" indent="0">
              <a:buNone/>
              <a:defRPr sz="2600" b="1"/>
            </a:lvl1pPr>
            <a:lvl2pPr marL="496885" indent="0">
              <a:buNone/>
              <a:defRPr sz="2200" b="1"/>
            </a:lvl2pPr>
            <a:lvl3pPr marL="993770" indent="0">
              <a:buNone/>
              <a:defRPr sz="2000" b="1"/>
            </a:lvl3pPr>
            <a:lvl4pPr marL="1490655" indent="0">
              <a:buNone/>
              <a:defRPr sz="1700" b="1"/>
            </a:lvl4pPr>
            <a:lvl5pPr marL="1987540" indent="0">
              <a:buNone/>
              <a:defRPr sz="1700" b="1"/>
            </a:lvl5pPr>
            <a:lvl6pPr marL="2484425" indent="0">
              <a:buNone/>
              <a:defRPr sz="1700" b="1"/>
            </a:lvl6pPr>
            <a:lvl7pPr marL="2981310" indent="0">
              <a:buNone/>
              <a:defRPr sz="1700" b="1"/>
            </a:lvl7pPr>
            <a:lvl8pPr marL="3478195" indent="0">
              <a:buNone/>
              <a:defRPr sz="1700" b="1"/>
            </a:lvl8pPr>
            <a:lvl9pPr marL="3975080" indent="0">
              <a:buNone/>
              <a:defRPr sz="1700" b="1"/>
            </a:lvl9pPr>
          </a:lstStyle>
          <a:p>
            <a:pPr lvl="0"/>
            <a:r>
              <a:rPr lang="en-US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49047" y="2900503"/>
            <a:ext cx="4295678" cy="3756027"/>
          </a:xfrm>
          <a:prstGeom prst="rect">
            <a:avLst/>
          </a:prstGeom>
        </p:spPr>
        <p:txBody>
          <a:bodyPr lIns="99377" tIns="49688" rIns="99377" bIns="49688"/>
          <a:lstStyle>
            <a:lvl1pPr>
              <a:buClr>
                <a:srgbClr val="9F1132"/>
              </a:buClr>
              <a:defRPr sz="2600"/>
            </a:lvl1pPr>
            <a:lvl2pPr>
              <a:buClr>
                <a:srgbClr val="9F1132"/>
              </a:buClr>
              <a:defRPr sz="2000"/>
            </a:lvl2pPr>
            <a:lvl3pPr>
              <a:buClr>
                <a:srgbClr val="9F1132"/>
              </a:buClr>
              <a:defRPr sz="2000"/>
            </a:lvl3pPr>
            <a:lvl4pPr>
              <a:buClr>
                <a:srgbClr val="9F1132"/>
              </a:buClr>
              <a:defRPr sz="2000"/>
            </a:lvl4pPr>
            <a:lvl5pPr>
              <a:buClr>
                <a:srgbClr val="9F1132"/>
              </a:buClr>
              <a:defRPr sz="20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Klik for at redigere teksttypografierne i masteren</a:t>
            </a:r>
          </a:p>
          <a:p>
            <a:pPr lvl="1"/>
            <a:r>
              <a:rPr lang="en-US" smtClean="0"/>
              <a:t>Andet niveau</a:t>
            </a:r>
          </a:p>
          <a:p>
            <a:pPr lvl="2"/>
            <a:r>
              <a:rPr lang="en-US" smtClean="0"/>
              <a:t>Tredje niveau</a:t>
            </a:r>
          </a:p>
          <a:p>
            <a:pPr lvl="3"/>
            <a:r>
              <a:rPr lang="en-US" smtClean="0"/>
              <a:t>Fjerde niveau</a:t>
            </a:r>
          </a:p>
          <a:p>
            <a:pPr lvl="4"/>
            <a:r>
              <a:rPr lang="en-US" smtClean="0"/>
              <a:t>Femte niveau</a:t>
            </a:r>
            <a:endParaRPr lang="da-DK" dirty="0"/>
          </a:p>
        </p:txBody>
      </p:sp>
      <p:sp>
        <p:nvSpPr>
          <p:cNvPr id="10" name="Pladsholder til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554736" y="727670"/>
            <a:ext cx="8789988" cy="1242418"/>
          </a:xfrm>
          <a:prstGeom prst="rect">
            <a:avLst/>
          </a:prstGeom>
        </p:spPr>
        <p:txBody>
          <a:bodyPr/>
          <a:lstStyle>
            <a:lvl1pPr>
              <a:buNone/>
              <a:defRPr sz="3600" b="1" baseline="0">
                <a:solidFill>
                  <a:srgbClr val="9F1132"/>
                </a:solidFill>
              </a:defRPr>
            </a:lvl1pPr>
          </a:lstStyle>
          <a:p>
            <a:pPr lvl="0"/>
            <a:r>
              <a:rPr lang="da-DK" dirty="0" smtClean="0"/>
              <a:t>Skriv titel</a:t>
            </a:r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8180" y="5216207"/>
            <a:ext cx="5963603" cy="615803"/>
          </a:xfrm>
          <a:prstGeom prst="rect">
            <a:avLst/>
          </a:prstGeom>
        </p:spPr>
        <p:txBody>
          <a:bodyPr lIns="99377" tIns="49688" rIns="99377" bIns="49688" anchor="b"/>
          <a:lstStyle>
            <a:lvl1pPr algn="l">
              <a:defRPr sz="2600" b="1">
                <a:solidFill>
                  <a:srgbClr val="9F1132"/>
                </a:solidFill>
              </a:defRPr>
            </a:lvl1pPr>
          </a:lstStyle>
          <a:p>
            <a:r>
              <a:rPr lang="en-US" smtClean="0"/>
              <a:t>Klik for at redigere i masteren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8180" y="810705"/>
            <a:ext cx="5963603" cy="4326155"/>
          </a:xfrm>
          <a:prstGeom prst="rect">
            <a:avLst/>
          </a:prstGeom>
        </p:spPr>
        <p:txBody>
          <a:bodyPr lIns="99377" tIns="49688" rIns="99377" bIns="49688"/>
          <a:lstStyle>
            <a:lvl1pPr marL="0" indent="0">
              <a:buNone/>
              <a:defRPr sz="3500"/>
            </a:lvl1pPr>
            <a:lvl2pPr marL="496885" indent="0">
              <a:buNone/>
              <a:defRPr sz="3000"/>
            </a:lvl2pPr>
            <a:lvl3pPr marL="993770" indent="0">
              <a:buNone/>
              <a:defRPr sz="2600"/>
            </a:lvl3pPr>
            <a:lvl4pPr marL="1490655" indent="0">
              <a:buNone/>
              <a:defRPr sz="2200"/>
            </a:lvl4pPr>
            <a:lvl5pPr marL="1987540" indent="0">
              <a:buNone/>
              <a:defRPr sz="2200"/>
            </a:lvl5pPr>
            <a:lvl6pPr marL="2484425" indent="0">
              <a:buNone/>
              <a:defRPr sz="2200"/>
            </a:lvl6pPr>
            <a:lvl7pPr marL="2981310" indent="0">
              <a:buNone/>
              <a:defRPr sz="2200"/>
            </a:lvl7pPr>
            <a:lvl8pPr marL="3478195" indent="0">
              <a:buNone/>
              <a:defRPr sz="2200"/>
            </a:lvl8pPr>
            <a:lvl9pPr marL="3975080" indent="0">
              <a:buNone/>
              <a:defRPr sz="2200"/>
            </a:lvl9pPr>
          </a:lstStyle>
          <a:p>
            <a:r>
              <a:rPr lang="en-US" smtClean="0"/>
              <a:t>Træk billede til pladsholder, eller klik på symbol for at tilføje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8180" y="5832010"/>
            <a:ext cx="5963603" cy="874542"/>
          </a:xfrm>
          <a:prstGeom prst="rect">
            <a:avLst/>
          </a:prstGeom>
        </p:spPr>
        <p:txBody>
          <a:bodyPr lIns="99377" tIns="49688" rIns="99377" bIns="49688"/>
          <a:lstStyle>
            <a:lvl1pPr marL="0" indent="0">
              <a:buNone/>
              <a:defRPr sz="2000"/>
            </a:lvl1pPr>
            <a:lvl2pPr marL="496885" indent="0">
              <a:buNone/>
              <a:defRPr sz="1300"/>
            </a:lvl2pPr>
            <a:lvl3pPr marL="993770" indent="0">
              <a:buNone/>
              <a:defRPr sz="1100"/>
            </a:lvl3pPr>
            <a:lvl4pPr marL="1490655" indent="0">
              <a:buNone/>
              <a:defRPr sz="1000"/>
            </a:lvl4pPr>
            <a:lvl5pPr marL="1987540" indent="0">
              <a:buNone/>
              <a:defRPr sz="1000"/>
            </a:lvl5pPr>
            <a:lvl6pPr marL="2484425" indent="0">
              <a:buNone/>
              <a:defRPr sz="1000"/>
            </a:lvl6pPr>
            <a:lvl7pPr marL="2981310" indent="0">
              <a:buNone/>
              <a:defRPr sz="1000"/>
            </a:lvl7pPr>
            <a:lvl8pPr marL="3478195" indent="0">
              <a:buNone/>
              <a:defRPr sz="1000"/>
            </a:lvl8pPr>
            <a:lvl9pPr marL="3975080" indent="0">
              <a:buNone/>
              <a:defRPr sz="1000"/>
            </a:lvl9pPr>
          </a:lstStyle>
          <a:p>
            <a:pPr lvl="0"/>
            <a:r>
              <a:rPr lang="en-US" smtClean="0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och\Dropbox\cphbusiness\Grafik\Students\Cphbusiness_Students_logo\RGB\PNG\Cphbusiness_Students_RG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872" y="322515"/>
            <a:ext cx="1256598" cy="30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53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txStyles>
    <p:titleStyle>
      <a:lvl1pPr algn="l" defTabSz="496885" rtl="0" eaLnBrk="1" latinLnBrk="0" hangingPunct="1">
        <a:spcBef>
          <a:spcPct val="0"/>
        </a:spcBef>
        <a:buNone/>
        <a:defRPr sz="3600" kern="1200">
          <a:solidFill>
            <a:srgbClr val="FBB040"/>
          </a:solidFill>
          <a:latin typeface="Verdana"/>
          <a:ea typeface="+mj-ea"/>
          <a:cs typeface="Verdana"/>
        </a:defRPr>
      </a:lvl1pPr>
    </p:titleStyle>
    <p:bodyStyle>
      <a:lvl1pPr marL="372664" indent="-372664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1pPr>
      <a:lvl2pPr marL="807438" indent="-310553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2pPr>
      <a:lvl3pPr marL="1242212" indent="-248442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3pPr>
      <a:lvl4pPr marL="1739097" indent="-248442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4pPr>
      <a:lvl5pPr marL="2235982" indent="-248442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5pPr>
      <a:lvl6pPr marL="2732867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752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637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522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88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377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65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54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42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31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19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08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554736" y="1986558"/>
            <a:ext cx="8789988" cy="1242418"/>
          </a:xfrm>
        </p:spPr>
        <p:txBody>
          <a:bodyPr/>
          <a:lstStyle/>
          <a:p>
            <a:r>
              <a:rPr lang="en-GB" dirty="0" smtClean="0"/>
              <a:t>16</a:t>
            </a:r>
            <a:r>
              <a:rPr lang="en-GB" baseline="30000" dirty="0" smtClean="0"/>
              <a:t>th</a:t>
            </a:r>
            <a:r>
              <a:rPr lang="en-GB" dirty="0" smtClean="0"/>
              <a:t> Board meeting</a:t>
            </a:r>
            <a:endParaRPr lang="en-GB" dirty="0"/>
          </a:p>
        </p:txBody>
      </p:sp>
      <p:sp>
        <p:nvSpPr>
          <p:cNvPr id="5" name="Tekstfelt 4"/>
          <p:cNvSpPr txBox="1"/>
          <p:nvPr/>
        </p:nvSpPr>
        <p:spPr>
          <a:xfrm>
            <a:off x="554736" y="3228976"/>
            <a:ext cx="8789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00163B"/>
                </a:solidFill>
                <a:latin typeface="Verdana"/>
                <a:cs typeface="Verdana"/>
              </a:rPr>
              <a:t>14th of September 2016</a:t>
            </a:r>
            <a:endParaRPr lang="da-DK" dirty="0">
              <a:solidFill>
                <a:srgbClr val="00163B"/>
              </a:solidFill>
              <a:latin typeface="Verdana"/>
              <a:cs typeface="Verdana"/>
            </a:endParaRPr>
          </a:p>
        </p:txBody>
      </p:sp>
      <p:cxnSp>
        <p:nvCxnSpPr>
          <p:cNvPr id="7" name="Lige forbindelse 6"/>
          <p:cNvCxnSpPr/>
          <p:nvPr/>
        </p:nvCxnSpPr>
        <p:spPr>
          <a:xfrm>
            <a:off x="292100" y="381000"/>
            <a:ext cx="12700" cy="3248086"/>
          </a:xfrm>
          <a:prstGeom prst="line">
            <a:avLst/>
          </a:prstGeom>
          <a:ln w="38100" cmpd="sng">
            <a:solidFill>
              <a:srgbClr val="750D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/>
          <p:cNvCxnSpPr/>
          <p:nvPr/>
        </p:nvCxnSpPr>
        <p:spPr>
          <a:xfrm>
            <a:off x="271302" y="381000"/>
            <a:ext cx="6019800" cy="0"/>
          </a:xfrm>
          <a:prstGeom prst="line">
            <a:avLst/>
          </a:prstGeom>
          <a:ln w="38100" cmpd="sng">
            <a:solidFill>
              <a:srgbClr val="750D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/>
        </p:nvSpPr>
        <p:spPr>
          <a:xfrm>
            <a:off x="0" y="7086137"/>
            <a:ext cx="9956050" cy="383620"/>
          </a:xfrm>
          <a:prstGeom prst="rect">
            <a:avLst/>
          </a:prstGeom>
          <a:solidFill>
            <a:srgbClr val="750D24"/>
          </a:solidFill>
          <a:ln>
            <a:solidFill>
              <a:srgbClr val="750D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felt 9"/>
          <p:cNvSpPr txBox="1"/>
          <p:nvPr/>
        </p:nvSpPr>
        <p:spPr>
          <a:xfrm>
            <a:off x="0" y="7102849"/>
            <a:ext cx="99393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spc="300" dirty="0" smtClean="0">
                <a:solidFill>
                  <a:schemeClr val="bg1"/>
                </a:solidFill>
                <a:latin typeface="Verdana"/>
                <a:cs typeface="Verdana"/>
              </a:rPr>
              <a:t>-  Better together  -</a:t>
            </a:r>
            <a:endParaRPr lang="en-GB" sz="1500" spc="3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2" b="42384"/>
          <a:stretch/>
        </p:blipFill>
        <p:spPr bwMode="auto">
          <a:xfrm>
            <a:off x="1" y="4153869"/>
            <a:ext cx="9939336" cy="293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09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736" y="727670"/>
            <a:ext cx="8969274" cy="1242418"/>
          </a:xfrm>
        </p:spPr>
        <p:txBody>
          <a:bodyPr/>
          <a:lstStyle/>
          <a:p>
            <a:r>
              <a:rPr lang="da-DK" dirty="0"/>
              <a:t>7</a:t>
            </a:r>
            <a:r>
              <a:rPr lang="da-DK" dirty="0" smtClean="0"/>
              <a:t>. Future of </a:t>
            </a:r>
            <a:r>
              <a:rPr lang="da-DK" dirty="0" smtClean="0"/>
              <a:t>communication</a:t>
            </a:r>
            <a:r>
              <a:rPr lang="da-DK" sz="2800" dirty="0" smtClean="0"/>
              <a:t>	</a:t>
            </a:r>
            <a:r>
              <a:rPr lang="da-DK" sz="2800" dirty="0" smtClean="0"/>
              <a:t>/</a:t>
            </a:r>
            <a:r>
              <a:rPr lang="da-DK" sz="2400" dirty="0" smtClean="0"/>
              <a:t>Chairman on behalf of</a:t>
            </a:r>
            <a:r>
              <a:rPr lang="da-DK" sz="2800" dirty="0" smtClean="0"/>
              <a:t> </a:t>
            </a:r>
            <a:r>
              <a:rPr lang="da-DK" sz="2400" dirty="0" smtClean="0"/>
              <a:t>Head </a:t>
            </a:r>
            <a:r>
              <a:rPr lang="da-DK" sz="2400" dirty="0"/>
              <a:t>of </a:t>
            </a:r>
            <a:r>
              <a:rPr lang="da-DK" sz="2400" dirty="0" smtClean="0"/>
              <a:t>communication</a:t>
            </a:r>
            <a:endParaRPr lang="da-DK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Future </a:t>
            </a:r>
          </a:p>
          <a:p>
            <a:pPr lvl="1"/>
            <a:r>
              <a:rPr lang="en-US" dirty="0" smtClean="0"/>
              <a:t>Head </a:t>
            </a:r>
            <a:r>
              <a:rPr lang="en-US" dirty="0"/>
              <a:t>of &amp; 2nd Head of Communication will retire by 31 December 2016 </a:t>
            </a:r>
            <a:endParaRPr lang="en-US" dirty="0" smtClean="0"/>
          </a:p>
          <a:p>
            <a:pPr lvl="1"/>
            <a:r>
              <a:rPr lang="en-US" dirty="0" smtClean="0"/>
              <a:t>Helene – </a:t>
            </a:r>
          </a:p>
          <a:p>
            <a:pPr lvl="2"/>
            <a:r>
              <a:rPr lang="en-US" dirty="0" smtClean="0"/>
              <a:t>Support</a:t>
            </a:r>
          </a:p>
          <a:p>
            <a:pPr lvl="2"/>
            <a:r>
              <a:rPr lang="en-US" dirty="0" smtClean="0"/>
              <a:t>Internship</a:t>
            </a:r>
          </a:p>
          <a:p>
            <a:pPr lvl="2"/>
            <a:r>
              <a:rPr lang="en-US" dirty="0" smtClean="0"/>
              <a:t>KEA </a:t>
            </a:r>
          </a:p>
          <a:p>
            <a:pPr lvl="1"/>
            <a:r>
              <a:rPr lang="en-US" dirty="0" smtClean="0"/>
              <a:t>Gabriella</a:t>
            </a:r>
          </a:p>
          <a:p>
            <a:pPr lvl="2"/>
            <a:r>
              <a:rPr lang="en-US" dirty="0" smtClean="0"/>
              <a:t>Internship</a:t>
            </a:r>
          </a:p>
          <a:p>
            <a:pPr lvl="2"/>
            <a:r>
              <a:rPr lang="en-US" dirty="0" smtClean="0"/>
              <a:t>Roskilde Festival</a:t>
            </a:r>
          </a:p>
          <a:p>
            <a:pPr lvl="2"/>
            <a:r>
              <a:rPr lang="en-US" dirty="0" smtClean="0"/>
              <a:t>KEA</a:t>
            </a:r>
            <a:endParaRPr lang="da-DK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37386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79454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39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. Kant Bar																					</a:t>
            </a:r>
            <a:r>
              <a:rPr lang="en-US" sz="2800" dirty="0" smtClean="0"/>
              <a:t>/Head of business</a:t>
            </a:r>
            <a:r>
              <a:rPr lang="en-US" dirty="0" smtClean="0"/>
              <a:t> </a:t>
            </a:r>
            <a:endParaRPr lang="da-DK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73900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7115968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65" y="2145176"/>
            <a:ext cx="4718349" cy="163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212" y="2942524"/>
            <a:ext cx="4073651" cy="260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3517303"/>
            <a:ext cx="33147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437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736" y="727670"/>
            <a:ext cx="8789988" cy="977305"/>
          </a:xfrm>
        </p:spPr>
        <p:txBody>
          <a:bodyPr/>
          <a:lstStyle/>
          <a:p>
            <a:pPr marL="0" indent="0"/>
            <a:r>
              <a:rPr lang="en-GB" sz="3200" dirty="0"/>
              <a:t>9</a:t>
            </a:r>
            <a:r>
              <a:rPr lang="en-GB" sz="3200" dirty="0" smtClean="0"/>
              <a:t>. Roskilde </a:t>
            </a:r>
            <a:r>
              <a:rPr lang="en-GB" sz="3200" dirty="0"/>
              <a:t>Festival </a:t>
            </a:r>
            <a:r>
              <a:rPr lang="en-GB" sz="3200" dirty="0" smtClean="0"/>
              <a:t>– Evaluation</a:t>
            </a:r>
            <a:r>
              <a:rPr lang="en-GB" sz="2800" dirty="0" smtClean="0"/>
              <a:t>															/ </a:t>
            </a:r>
            <a:r>
              <a:rPr lang="en-GB" sz="2800" dirty="0"/>
              <a:t>Chairman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I Suggest we buy the sound box of the Camp group. The Price 3400DKK // Used in outdoor events and is portable. </a:t>
            </a:r>
          </a:p>
          <a:p>
            <a:r>
              <a:rPr lang="en-US" dirty="0"/>
              <a:t>That a agreed amount, of the RF16 goes to buying assets for RF 17.</a:t>
            </a:r>
          </a:p>
          <a:p>
            <a:r>
              <a:rPr lang="en-US" dirty="0"/>
              <a:t>Dinner for the </a:t>
            </a:r>
            <a:r>
              <a:rPr lang="en-US" dirty="0" err="1"/>
              <a:t>Organazing</a:t>
            </a:r>
            <a:r>
              <a:rPr lang="en-US" dirty="0"/>
              <a:t> team: Leo, </a:t>
            </a:r>
            <a:r>
              <a:rPr lang="en-US" dirty="0" err="1"/>
              <a:t>Edwinas</a:t>
            </a:r>
            <a:r>
              <a:rPr lang="en-US" dirty="0"/>
              <a:t>, Gabi and I. </a:t>
            </a:r>
          </a:p>
          <a:p>
            <a:endParaRPr lang="da-DK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64375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106443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5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736" y="727670"/>
            <a:ext cx="8789988" cy="977305"/>
          </a:xfrm>
        </p:spPr>
        <p:txBody>
          <a:bodyPr/>
          <a:lstStyle/>
          <a:p>
            <a:pPr marL="0" indent="0"/>
            <a:r>
              <a:rPr lang="da-DK" sz="3200" dirty="0" smtClean="0"/>
              <a:t>10. Active </a:t>
            </a:r>
            <a:r>
              <a:rPr lang="da-DK" sz="3200" dirty="0"/>
              <a:t>Members Day</a:t>
            </a:r>
          </a:p>
          <a:p>
            <a:pPr marL="0" indent="0"/>
            <a:r>
              <a:rPr lang="en-GB" sz="2800" dirty="0" smtClean="0"/>
              <a:t>												/ </a:t>
            </a:r>
            <a:r>
              <a:rPr lang="en-GB" sz="2800" dirty="0"/>
              <a:t>Chairman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64375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106443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13" y="1849025"/>
            <a:ext cx="5924094" cy="489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29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736" y="727670"/>
            <a:ext cx="8789988" cy="977305"/>
          </a:xfrm>
        </p:spPr>
        <p:txBody>
          <a:bodyPr/>
          <a:lstStyle/>
          <a:p>
            <a:r>
              <a:rPr lang="da-DK" sz="3200" dirty="0" smtClean="0"/>
              <a:t>10. Active </a:t>
            </a:r>
            <a:r>
              <a:rPr lang="da-DK" sz="3200" dirty="0"/>
              <a:t>Members </a:t>
            </a:r>
            <a:r>
              <a:rPr lang="da-DK" sz="3200" dirty="0" smtClean="0"/>
              <a:t>Day																		</a:t>
            </a:r>
            <a:r>
              <a:rPr lang="da-DK" sz="2800" dirty="0" smtClean="0"/>
              <a:t>/Chairman</a:t>
            </a:r>
            <a:endParaRPr lang="da-DK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z="3200" b="1" dirty="0"/>
              <a:t>Workshops?</a:t>
            </a:r>
          </a:p>
          <a:p>
            <a:pPr marL="954085" lvl="1" indent="-457200">
              <a:buFont typeface="+mj-lt"/>
              <a:buAutoNum type="arabicPeriod"/>
            </a:pPr>
            <a:r>
              <a:rPr lang="en-GB" sz="2400" b="1" dirty="0"/>
              <a:t>Roskilde Festival 2017</a:t>
            </a:r>
          </a:p>
          <a:p>
            <a:pPr marL="954085" lvl="1" indent="-457200">
              <a:buFont typeface="+mj-lt"/>
              <a:buAutoNum type="arabicPeriod"/>
            </a:pPr>
            <a:r>
              <a:rPr lang="en-GB" sz="2400" b="1" dirty="0"/>
              <a:t>Semester party 4/11</a:t>
            </a:r>
          </a:p>
          <a:p>
            <a:pPr marL="954085" lvl="1" indent="-457200">
              <a:buFont typeface="+mj-lt"/>
              <a:buAutoNum type="arabicPeriod"/>
            </a:pPr>
            <a:r>
              <a:rPr lang="en-GB" sz="2400" b="1" dirty="0"/>
              <a:t>?</a:t>
            </a:r>
          </a:p>
          <a:p>
            <a:pPr marL="954085" lvl="1" indent="-457200">
              <a:buFont typeface="+mj-lt"/>
              <a:buAutoNum type="arabicPeriod"/>
            </a:pPr>
            <a:r>
              <a:rPr lang="en-GB" sz="2400" b="1" dirty="0"/>
              <a:t>?</a:t>
            </a:r>
          </a:p>
          <a:p>
            <a:pPr marL="954085" lvl="1" indent="-457200">
              <a:buFont typeface="+mj-lt"/>
              <a:buAutoNum type="arabicPeriod"/>
            </a:pPr>
            <a:r>
              <a:rPr lang="en-GB" sz="2400" b="1" dirty="0"/>
              <a:t>?</a:t>
            </a:r>
            <a:endParaRPr lang="en-GB" sz="2400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64375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106443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736" y="727670"/>
            <a:ext cx="8789988" cy="977305"/>
          </a:xfrm>
        </p:spPr>
        <p:txBody>
          <a:bodyPr/>
          <a:lstStyle/>
          <a:p>
            <a:r>
              <a:rPr lang="da-DK" sz="3200" dirty="0" smtClean="0"/>
              <a:t>11. </a:t>
            </a:r>
            <a:r>
              <a:rPr lang="da-DK" sz="3200" dirty="0" smtClean="0"/>
              <a:t>Semester Party - Budget																</a:t>
            </a:r>
            <a:r>
              <a:rPr lang="da-DK" sz="2800" dirty="0" smtClean="0"/>
              <a:t>/Chairman</a:t>
            </a:r>
            <a:endParaRPr lang="da-DK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38" y="1436998"/>
            <a:ext cx="5157523" cy="5543770"/>
          </a:xfr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64375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106443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65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200" dirty="0" smtClean="0"/>
              <a:t>12. </a:t>
            </a:r>
            <a:r>
              <a:rPr lang="en-GB" sz="3200" dirty="0"/>
              <a:t>Other topics</a:t>
            </a:r>
            <a:endParaRPr lang="da-DK" sz="3200" dirty="0"/>
          </a:p>
          <a:p>
            <a:r>
              <a:rPr lang="da-DK" dirty="0" smtClean="0"/>
              <a:t>												</a:t>
            </a:r>
            <a:r>
              <a:rPr lang="da-DK" sz="2800" dirty="0" smtClean="0"/>
              <a:t>/Chairman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a-DK" dirty="0" smtClean="0"/>
              <a:t>General meeting proposals</a:t>
            </a:r>
            <a:endParaRPr lang="da-DK" dirty="0"/>
          </a:p>
          <a:p>
            <a:pPr lvl="1"/>
            <a:r>
              <a:rPr lang="da-DK" dirty="0" smtClean="0"/>
              <a:t>Before semesterparty 4/11</a:t>
            </a:r>
            <a:endParaRPr lang="da-DK" dirty="0"/>
          </a:p>
          <a:p>
            <a:pPr lvl="2"/>
            <a:r>
              <a:rPr lang="da-DK" dirty="0"/>
              <a:t>Tirsdag 1/11 kl. 16.30</a:t>
            </a:r>
          </a:p>
          <a:p>
            <a:pPr lvl="2"/>
            <a:r>
              <a:rPr lang="da-DK" dirty="0"/>
              <a:t>Onsdag 2/11 kl. 16.30</a:t>
            </a:r>
          </a:p>
          <a:p>
            <a:pPr lvl="2"/>
            <a:r>
              <a:rPr lang="da-DK" dirty="0" smtClean="0"/>
              <a:t>Torsdag </a:t>
            </a:r>
            <a:r>
              <a:rPr lang="da-DK" dirty="0"/>
              <a:t>3/11  kl. 16.30</a:t>
            </a:r>
          </a:p>
          <a:p>
            <a:pPr lvl="1"/>
            <a:r>
              <a:rPr lang="da-DK" dirty="0" smtClean="0"/>
              <a:t>After semesterparty 4/11</a:t>
            </a:r>
            <a:endParaRPr lang="da-DK" dirty="0"/>
          </a:p>
          <a:p>
            <a:pPr lvl="2"/>
            <a:r>
              <a:rPr lang="da-DK" dirty="0"/>
              <a:t>Tirsdag 8/11 kl. 16.30</a:t>
            </a:r>
          </a:p>
          <a:p>
            <a:pPr lvl="2"/>
            <a:r>
              <a:rPr lang="da-DK" dirty="0"/>
              <a:t>Onsdag 9/11 kl. 16.30</a:t>
            </a:r>
          </a:p>
          <a:p>
            <a:endParaRPr lang="da-DK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54850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6125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829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200" dirty="0" smtClean="0"/>
              <a:t>12. </a:t>
            </a:r>
            <a:r>
              <a:rPr lang="en-GB" sz="3200" dirty="0"/>
              <a:t>Other topics</a:t>
            </a:r>
            <a:endParaRPr lang="da-DK" sz="3200" dirty="0"/>
          </a:p>
          <a:p>
            <a:r>
              <a:rPr lang="da-DK" dirty="0" smtClean="0"/>
              <a:t>												</a:t>
            </a:r>
            <a:r>
              <a:rPr lang="da-DK" sz="2800" dirty="0" smtClean="0"/>
              <a:t>/Chairman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a-DK" dirty="0" smtClean="0"/>
              <a:t>FC København tilbyder fri adgang til udvalgt kampe</a:t>
            </a:r>
            <a:r>
              <a:rPr lang="da-DK" dirty="0" smtClean="0"/>
              <a:t>.</a:t>
            </a:r>
          </a:p>
          <a:p>
            <a:endParaRPr lang="da-DK" dirty="0"/>
          </a:p>
          <a:p>
            <a:r>
              <a:rPr lang="da-DK" dirty="0" smtClean="0"/>
              <a:t>Bar department – Introbar at søerne</a:t>
            </a:r>
          </a:p>
          <a:p>
            <a:endParaRPr lang="da-DK" dirty="0"/>
          </a:p>
          <a:p>
            <a:r>
              <a:rPr lang="da-DK" dirty="0" smtClean="0"/>
              <a:t>Please tell me a couple of days before if you have something for the board meetings.</a:t>
            </a:r>
            <a:endParaRPr lang="da-DK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54850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6125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520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Skærmbillede 2014-08-15 kl. 11.21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85" y="4790505"/>
            <a:ext cx="9961235" cy="2300432"/>
          </a:xfrm>
          <a:prstGeom prst="rect">
            <a:avLst/>
          </a:prstGeom>
        </p:spPr>
      </p:pic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554736" y="920983"/>
            <a:ext cx="8789988" cy="1242418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Next meeting!</a:t>
            </a:r>
          </a:p>
          <a:p>
            <a:pPr marL="571500" indent="-5715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Wednesday 5/10 16:00-18:00</a:t>
            </a:r>
          </a:p>
          <a:p>
            <a:pPr marL="571500" indent="-5715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/>
              <a:t>?</a:t>
            </a:r>
          </a:p>
        </p:txBody>
      </p:sp>
      <p:cxnSp>
        <p:nvCxnSpPr>
          <p:cNvPr id="7" name="Lige forbindelse 6"/>
          <p:cNvCxnSpPr/>
          <p:nvPr/>
        </p:nvCxnSpPr>
        <p:spPr>
          <a:xfrm>
            <a:off x="292100" y="381000"/>
            <a:ext cx="12700" cy="3248086"/>
          </a:xfrm>
          <a:prstGeom prst="line">
            <a:avLst/>
          </a:prstGeom>
          <a:ln w="38100" cmpd="sng">
            <a:solidFill>
              <a:srgbClr val="750D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/>
          <p:cNvCxnSpPr/>
          <p:nvPr/>
        </p:nvCxnSpPr>
        <p:spPr>
          <a:xfrm>
            <a:off x="271302" y="381000"/>
            <a:ext cx="6019800" cy="0"/>
          </a:xfrm>
          <a:prstGeom prst="line">
            <a:avLst/>
          </a:prstGeom>
          <a:ln w="38100" cmpd="sng">
            <a:solidFill>
              <a:srgbClr val="750D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ktangel 9"/>
          <p:cNvSpPr/>
          <p:nvPr/>
        </p:nvSpPr>
        <p:spPr>
          <a:xfrm>
            <a:off x="0" y="7086137"/>
            <a:ext cx="9956050" cy="383620"/>
          </a:xfrm>
          <a:prstGeom prst="rect">
            <a:avLst/>
          </a:prstGeom>
          <a:solidFill>
            <a:srgbClr val="750D24"/>
          </a:solidFill>
          <a:ln>
            <a:solidFill>
              <a:srgbClr val="750D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kstfelt 10"/>
          <p:cNvSpPr txBox="1"/>
          <p:nvPr/>
        </p:nvSpPr>
        <p:spPr>
          <a:xfrm>
            <a:off x="0" y="7102849"/>
            <a:ext cx="99393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spc="300" dirty="0" smtClean="0">
                <a:solidFill>
                  <a:schemeClr val="bg1"/>
                </a:solidFill>
                <a:latin typeface="Verdana"/>
                <a:cs typeface="Verdana"/>
              </a:rPr>
              <a:t>-  Better together  -</a:t>
            </a:r>
            <a:endParaRPr lang="en-GB" sz="1500" spc="3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06072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Agenda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2"/>
          </p:nvPr>
        </p:nvSpPr>
        <p:spPr>
          <a:xfrm>
            <a:off x="554736" y="1495485"/>
            <a:ext cx="8789988" cy="410007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Approval of the agenda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Approval of the minutes from the last </a:t>
            </a:r>
            <a:r>
              <a:rPr lang="en-GB" sz="2000" dirty="0" smtClean="0">
                <a:solidFill>
                  <a:schemeClr val="tx1"/>
                </a:solidFill>
              </a:rPr>
              <a:t>meeting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solidFill>
                  <a:schemeClr val="tx1"/>
                </a:solidFill>
              </a:rPr>
              <a:t>Future Summit</a:t>
            </a:r>
            <a:endParaRPr lang="en-GB" sz="20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Orientation </a:t>
            </a:r>
            <a:r>
              <a:rPr lang="en-GB" sz="2000" dirty="0" smtClean="0">
                <a:solidFill>
                  <a:schemeClr val="tx1"/>
                </a:solidFill>
              </a:rPr>
              <a:t>							/Chairman</a:t>
            </a:r>
            <a:endParaRPr lang="en-GB" sz="20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solidFill>
                  <a:schemeClr val="tx1"/>
                </a:solidFill>
              </a:rPr>
              <a:t>Evaluation of study start </a:t>
            </a:r>
            <a:r>
              <a:rPr lang="en-GB" sz="2000" dirty="0" smtClean="0">
                <a:solidFill>
                  <a:schemeClr val="tx1"/>
                </a:solidFill>
              </a:rPr>
              <a:t>day			/</a:t>
            </a:r>
            <a:r>
              <a:rPr lang="en-GB" sz="2000" dirty="0" smtClean="0">
                <a:solidFill>
                  <a:schemeClr val="tx1"/>
                </a:solidFill>
              </a:rPr>
              <a:t>Charlotte</a:t>
            </a:r>
            <a:endParaRPr lang="en-GB" sz="20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solidFill>
                  <a:schemeClr val="tx1"/>
                </a:solidFill>
              </a:rPr>
              <a:t>Financial </a:t>
            </a:r>
            <a:r>
              <a:rPr lang="en-GB" sz="2000" dirty="0">
                <a:solidFill>
                  <a:schemeClr val="tx1"/>
                </a:solidFill>
              </a:rPr>
              <a:t>situation </a:t>
            </a:r>
            <a:r>
              <a:rPr lang="en-GB" sz="2000" dirty="0" smtClean="0">
                <a:solidFill>
                  <a:schemeClr val="tx1"/>
                </a:solidFill>
              </a:rPr>
              <a:t>						/Head </a:t>
            </a:r>
            <a:r>
              <a:rPr lang="en-GB" sz="2000" dirty="0">
                <a:solidFill>
                  <a:schemeClr val="tx1"/>
                </a:solidFill>
              </a:rPr>
              <a:t>of </a:t>
            </a:r>
            <a:r>
              <a:rPr lang="en-GB" sz="2000" dirty="0" smtClean="0">
                <a:solidFill>
                  <a:schemeClr val="tx1"/>
                </a:solidFill>
              </a:rPr>
              <a:t>Finance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solidFill>
                  <a:schemeClr val="tx1"/>
                </a:solidFill>
              </a:rPr>
              <a:t>Future of communication </a:t>
            </a:r>
            <a:r>
              <a:rPr lang="en-GB" sz="2000" dirty="0" smtClean="0">
                <a:solidFill>
                  <a:schemeClr val="tx1"/>
                </a:solidFill>
              </a:rPr>
              <a:t>				/Chairman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solidFill>
                  <a:schemeClr val="tx1"/>
                </a:solidFill>
              </a:rPr>
              <a:t>Kant Bar								/Head </a:t>
            </a:r>
            <a:r>
              <a:rPr lang="en-GB" sz="2000" dirty="0">
                <a:solidFill>
                  <a:schemeClr val="tx1"/>
                </a:solidFill>
              </a:rPr>
              <a:t>of </a:t>
            </a:r>
            <a:r>
              <a:rPr lang="en-GB" sz="2000" dirty="0" smtClean="0">
                <a:solidFill>
                  <a:schemeClr val="tx1"/>
                </a:solidFill>
              </a:rPr>
              <a:t>Business</a:t>
            </a:r>
            <a:endParaRPr lang="en-GB" sz="20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Roskilde Festival </a:t>
            </a:r>
            <a:r>
              <a:rPr lang="en-GB" sz="2000" dirty="0" smtClean="0">
                <a:solidFill>
                  <a:schemeClr val="tx1"/>
                </a:solidFill>
              </a:rPr>
              <a:t>– Evaluation			/Chairman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solidFill>
                  <a:schemeClr val="tx1"/>
                </a:solidFill>
              </a:rPr>
              <a:t>Active members day 					/Chairman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solidFill>
                  <a:schemeClr val="tx1"/>
                </a:solidFill>
              </a:rPr>
              <a:t>Semester Party 						/Chairman</a:t>
            </a:r>
            <a:endParaRPr lang="en-GB" sz="20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Other topics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Next meeting</a:t>
            </a:r>
          </a:p>
          <a:p>
            <a:endParaRPr lang="da-DK" dirty="0"/>
          </a:p>
        </p:txBody>
      </p:sp>
      <p:cxnSp>
        <p:nvCxnSpPr>
          <p:cNvPr id="6" name="Lige forbindelse 5"/>
          <p:cNvCxnSpPr/>
          <p:nvPr/>
        </p:nvCxnSpPr>
        <p:spPr>
          <a:xfrm>
            <a:off x="275388" y="297435"/>
            <a:ext cx="12700" cy="3248086"/>
          </a:xfrm>
          <a:prstGeom prst="line">
            <a:avLst/>
          </a:prstGeom>
          <a:ln w="38100" cmpd="sng">
            <a:solidFill>
              <a:srgbClr val="750D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/>
        </p:nvCxnSpPr>
        <p:spPr>
          <a:xfrm>
            <a:off x="254590" y="297435"/>
            <a:ext cx="6019800" cy="0"/>
          </a:xfrm>
          <a:prstGeom prst="line">
            <a:avLst/>
          </a:prstGeom>
          <a:ln w="38100" cmpd="sng">
            <a:solidFill>
              <a:srgbClr val="750D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ktangel 3"/>
          <p:cNvSpPr/>
          <p:nvPr/>
        </p:nvSpPr>
        <p:spPr>
          <a:xfrm>
            <a:off x="3175" y="7086137"/>
            <a:ext cx="9956050" cy="383620"/>
          </a:xfrm>
          <a:prstGeom prst="rect">
            <a:avLst/>
          </a:prstGeom>
          <a:solidFill>
            <a:srgbClr val="750D24"/>
          </a:solidFill>
          <a:ln>
            <a:solidFill>
              <a:srgbClr val="750D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/>
          <p:cNvSpPr txBox="1"/>
          <p:nvPr/>
        </p:nvSpPr>
        <p:spPr>
          <a:xfrm>
            <a:off x="11531" y="7116364"/>
            <a:ext cx="99393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spc="300" dirty="0" smtClean="0">
                <a:solidFill>
                  <a:schemeClr val="bg1"/>
                </a:solidFill>
                <a:latin typeface="Verdana"/>
                <a:cs typeface="Verdana"/>
              </a:rPr>
              <a:t>-  Better together  -</a:t>
            </a:r>
            <a:endParaRPr lang="en-GB" sz="1500" spc="3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779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1. Approval </a:t>
            </a:r>
            <a:r>
              <a:rPr lang="da-DK" dirty="0"/>
              <a:t>of agenda?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a-DK" dirty="0" smtClean="0"/>
              <a:t>Can all approve the agenda for todays meeting!</a:t>
            </a:r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46912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1360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26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2. </a:t>
            </a:r>
            <a:r>
              <a:rPr lang="da-DK" sz="3200" dirty="0"/>
              <a:t>Approval of minutes </a:t>
            </a:r>
          </a:p>
          <a:p>
            <a:r>
              <a:rPr lang="da-DK" sz="3200" dirty="0"/>
              <a:t>from the last meeting</a:t>
            </a:r>
            <a:r>
              <a:rPr lang="da-DK" sz="3200" dirty="0" smtClean="0"/>
              <a:t>?</a:t>
            </a:r>
            <a:endParaRPr lang="da-D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z="2400" dirty="0"/>
              <a:t>Please sign the minutes from </a:t>
            </a:r>
            <a:r>
              <a:rPr lang="en-GB" sz="2400" dirty="0" smtClean="0"/>
              <a:t>15. </a:t>
            </a:r>
            <a:r>
              <a:rPr lang="en-GB" sz="2400" dirty="0"/>
              <a:t>board meeting.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754688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54850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6918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0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3. Future summit</a:t>
            </a:r>
            <a:endParaRPr lang="da-DK" dirty="0"/>
          </a:p>
          <a:p>
            <a:endParaRPr lang="da-DK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54850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6125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272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4</a:t>
            </a:r>
            <a:r>
              <a:rPr lang="da-DK" dirty="0" smtClean="0"/>
              <a:t>. </a:t>
            </a:r>
            <a:r>
              <a:rPr lang="en-GB" dirty="0"/>
              <a:t>Orientation</a:t>
            </a:r>
          </a:p>
          <a:p>
            <a:r>
              <a:rPr lang="da-DK" dirty="0"/>
              <a:t>	</a:t>
            </a:r>
            <a:r>
              <a:rPr lang="da-DK" dirty="0" smtClean="0"/>
              <a:t>											</a:t>
            </a:r>
            <a:r>
              <a:rPr lang="da-DK" sz="2800" dirty="0" smtClean="0"/>
              <a:t>	</a:t>
            </a:r>
            <a:r>
              <a:rPr lang="en-GB" sz="2800" dirty="0" smtClean="0"/>
              <a:t>/Chairman</a:t>
            </a:r>
            <a:endParaRPr lang="en-GB" sz="2800" dirty="0"/>
          </a:p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54736" y="2251425"/>
            <a:ext cx="8789988" cy="4100071"/>
          </a:xfrm>
        </p:spPr>
        <p:txBody>
          <a:bodyPr/>
          <a:lstStyle/>
          <a:p>
            <a:r>
              <a:rPr lang="da-DK" sz="3200" dirty="0" smtClean="0"/>
              <a:t>Scheduling a meeting with possible Vice Chairman</a:t>
            </a:r>
          </a:p>
          <a:p>
            <a:r>
              <a:rPr lang="da-DK" sz="3200" dirty="0" smtClean="0"/>
              <a:t>Been in touch with planning team from future summit.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46912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81838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27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4</a:t>
            </a:r>
            <a:r>
              <a:rPr lang="da-DK" dirty="0" smtClean="0"/>
              <a:t>. </a:t>
            </a:r>
            <a:r>
              <a:rPr lang="en-GB" dirty="0"/>
              <a:t>Orientation</a:t>
            </a:r>
          </a:p>
          <a:p>
            <a:r>
              <a:rPr lang="da-DK" dirty="0"/>
              <a:t>	</a:t>
            </a:r>
            <a:r>
              <a:rPr lang="da-DK" dirty="0" smtClean="0"/>
              <a:t>											</a:t>
            </a:r>
            <a:r>
              <a:rPr lang="da-DK" sz="2800" dirty="0" smtClean="0"/>
              <a:t>	</a:t>
            </a:r>
            <a:r>
              <a:rPr lang="en-GB" sz="2800" dirty="0" smtClean="0"/>
              <a:t>/Chairman</a:t>
            </a:r>
            <a:endParaRPr lang="en-GB" sz="2800" dirty="0"/>
          </a:p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54736" y="2251425"/>
            <a:ext cx="8789988" cy="4100071"/>
          </a:xfrm>
        </p:spPr>
        <p:txBody>
          <a:bodyPr/>
          <a:lstStyle/>
          <a:p>
            <a:r>
              <a:rPr lang="da-DK" sz="3200" dirty="0" smtClean="0"/>
              <a:t>Been to debat meeting on KEA.</a:t>
            </a:r>
          </a:p>
          <a:p>
            <a:r>
              <a:rPr lang="da-DK" sz="3200" dirty="0" smtClean="0"/>
              <a:t>De studernes råd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7046912"/>
            <a:ext cx="10077449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7088980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36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5</a:t>
            </a:r>
            <a:r>
              <a:rPr lang="en-GB" dirty="0" smtClean="0"/>
              <a:t>. Evaluation of Study </a:t>
            </a:r>
            <a:r>
              <a:rPr lang="en-GB" dirty="0"/>
              <a:t>Start Day</a:t>
            </a:r>
          </a:p>
          <a:p>
            <a:r>
              <a:rPr lang="en-GB" dirty="0" smtClean="0"/>
              <a:t>													</a:t>
            </a:r>
            <a:r>
              <a:rPr lang="en-GB" sz="2800" dirty="0" smtClean="0"/>
              <a:t>/Charlotte</a:t>
            </a:r>
            <a:endParaRPr lang="en-GB" sz="2800" dirty="0"/>
          </a:p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z="2000" b="1" dirty="0"/>
              <a:t>Overall experiences of the day</a:t>
            </a:r>
          </a:p>
          <a:p>
            <a:pPr lvl="1"/>
            <a:r>
              <a:rPr lang="en-GB" dirty="0"/>
              <a:t>Around the table</a:t>
            </a:r>
          </a:p>
          <a:p>
            <a:r>
              <a:rPr lang="en-GB" sz="2000" b="1" dirty="0"/>
              <a:t>Preparations</a:t>
            </a:r>
          </a:p>
          <a:p>
            <a:pPr lvl="1"/>
            <a:r>
              <a:rPr lang="en-GB" dirty="0"/>
              <a:t>Volunteer recruitment</a:t>
            </a:r>
          </a:p>
          <a:p>
            <a:pPr lvl="1"/>
            <a:r>
              <a:rPr lang="en-GB" dirty="0"/>
              <a:t>Room booking, janitors, canteens</a:t>
            </a:r>
          </a:p>
          <a:p>
            <a:pPr lvl="1"/>
            <a:r>
              <a:rPr lang="en-GB" dirty="0"/>
              <a:t>Materials (programmes)</a:t>
            </a:r>
          </a:p>
          <a:p>
            <a:pPr marL="372664" lvl="1" indent="-372664"/>
            <a:r>
              <a:rPr lang="en-GB" b="1" dirty="0" err="1"/>
              <a:t>Fælles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Fælled</a:t>
            </a:r>
            <a:r>
              <a:rPr lang="en-GB" b="1" dirty="0"/>
              <a:t> - Overall experiences </a:t>
            </a:r>
          </a:p>
          <a:p>
            <a:pPr lvl="1"/>
            <a:r>
              <a:rPr lang="en-GB" dirty="0"/>
              <a:t>Around the table</a:t>
            </a:r>
          </a:p>
          <a:p>
            <a:r>
              <a:rPr lang="en-GB" sz="2000" b="1" dirty="0"/>
              <a:t>Study start in February</a:t>
            </a:r>
          </a:p>
          <a:p>
            <a:pPr lvl="1"/>
            <a:r>
              <a:rPr lang="en-GB" dirty="0"/>
              <a:t>Must have: Presentation of </a:t>
            </a:r>
            <a:r>
              <a:rPr lang="en-GB" dirty="0" err="1"/>
              <a:t>Cphbusiness</a:t>
            </a:r>
            <a:r>
              <a:rPr lang="en-GB" dirty="0"/>
              <a:t> Students and study start packages</a:t>
            </a:r>
          </a:p>
          <a:p>
            <a:pPr lvl="1"/>
            <a:r>
              <a:rPr lang="en-GB" dirty="0"/>
              <a:t>Suggestions?</a:t>
            </a:r>
          </a:p>
          <a:p>
            <a:endParaRPr lang="da-DK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46118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88186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12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6</a:t>
            </a:r>
            <a:r>
              <a:rPr lang="en-GB" dirty="0" smtClean="0"/>
              <a:t>. </a:t>
            </a:r>
            <a:r>
              <a:rPr lang="en-GB" dirty="0"/>
              <a:t>The financial situation</a:t>
            </a:r>
          </a:p>
          <a:p>
            <a:r>
              <a:rPr lang="en-GB" dirty="0" smtClean="0"/>
              <a:t>											</a:t>
            </a:r>
            <a:r>
              <a:rPr lang="en-GB" sz="2800" dirty="0" smtClean="0"/>
              <a:t>/Head of finance</a:t>
            </a:r>
            <a:endParaRPr lang="en-GB" sz="2800" dirty="0"/>
          </a:p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Balance </a:t>
            </a:r>
            <a:r>
              <a:rPr lang="en-US" dirty="0"/>
              <a:t>103.188,82 </a:t>
            </a:r>
            <a:r>
              <a:rPr lang="en-US" dirty="0" smtClean="0"/>
              <a:t>DKK</a:t>
            </a:r>
          </a:p>
          <a:p>
            <a:endParaRPr lang="en-US" dirty="0"/>
          </a:p>
          <a:p>
            <a:r>
              <a:rPr lang="en-US" dirty="0" smtClean="0"/>
              <a:t>Accounts </a:t>
            </a:r>
            <a:r>
              <a:rPr lang="en-US" dirty="0"/>
              <a:t>for AGM</a:t>
            </a:r>
            <a:endParaRPr lang="da-D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81" y="7047911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7089979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69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Cphbusiness Students_te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PowerPoint_Cphbusiness Students_test.potx</Template>
  <TotalTime>290</TotalTime>
  <Words>357</Words>
  <Application>Microsoft Office PowerPoint</Application>
  <PresentationFormat>Custom</PresentationFormat>
  <Paragraphs>97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PowerPoint_Cphbusiness Students_test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CPH Business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Martin Ove Christensen</dc:creator>
  <cp:lastModifiedBy>Jane Brønnum</cp:lastModifiedBy>
  <cp:revision>32</cp:revision>
  <cp:lastPrinted>2016-09-14T11:22:55Z</cp:lastPrinted>
  <dcterms:created xsi:type="dcterms:W3CDTF">2013-08-30T11:58:37Z</dcterms:created>
  <dcterms:modified xsi:type="dcterms:W3CDTF">2016-09-14T11:32:49Z</dcterms:modified>
</cp:coreProperties>
</file>